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09" r:id="rId2"/>
    <p:sldId id="313" r:id="rId3"/>
    <p:sldId id="314" r:id="rId4"/>
    <p:sldId id="317" r:id="rId5"/>
    <p:sldId id="316" r:id="rId6"/>
    <p:sldId id="318" r:id="rId7"/>
    <p:sldId id="315" r:id="rId8"/>
    <p:sldId id="345" r:id="rId9"/>
    <p:sldId id="408" r:id="rId10"/>
    <p:sldId id="371" r:id="rId11"/>
    <p:sldId id="283" r:id="rId12"/>
    <p:sldId id="368" r:id="rId13"/>
    <p:sldId id="373" r:id="rId14"/>
    <p:sldId id="374" r:id="rId15"/>
    <p:sldId id="375" r:id="rId16"/>
    <p:sldId id="372" r:id="rId17"/>
    <p:sldId id="398" r:id="rId18"/>
    <p:sldId id="399" r:id="rId19"/>
    <p:sldId id="400" r:id="rId20"/>
    <p:sldId id="401" r:id="rId21"/>
    <p:sldId id="402" r:id="rId22"/>
    <p:sldId id="403" r:id="rId23"/>
    <p:sldId id="406" r:id="rId24"/>
    <p:sldId id="407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>
          <p15:clr>
            <a:srgbClr val="A4A3A4"/>
          </p15:clr>
        </p15:guide>
        <p15:guide id="2" pos="3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DA"/>
    <a:srgbClr val="FF7189"/>
    <a:srgbClr val="FF2D4E"/>
    <a:srgbClr val="5FE0FF"/>
    <a:srgbClr val="AFF3FF"/>
    <a:srgbClr val="D4F9FF"/>
    <a:srgbClr val="F4A708"/>
    <a:srgbClr val="D9FFF0"/>
    <a:srgbClr val="E71C63"/>
    <a:srgbClr val="7BC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3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12" y="48"/>
      </p:cViewPr>
      <p:guideLst>
        <p:guide orient="horz" pos="2258"/>
        <p:guide pos="3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130E1-6E8D-4D67-A37F-8652380762A4}" type="datetimeFigureOut">
              <a:rPr lang="zh-CN" altLang="en-US" smtClean="0"/>
              <a:t>2021/12/16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B389-C53E-4D42-8F9A-7ED952DD5AA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0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20.wmf"/><Relationship Id="rId15" Type="http://schemas.openxmlformats.org/officeDocument/2006/relationships/image" Target="../media/image1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openxmlformats.org/officeDocument/2006/relationships/image" Target="../media/image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4.png"/><Relationship Id="rId5" Type="http://schemas.openxmlformats.org/officeDocument/2006/relationships/image" Target="../media/image1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8.bin"/><Relationship Id="rId18" Type="http://schemas.openxmlformats.org/officeDocument/2006/relationships/image" Target="../media/image26.png"/><Relationship Id="rId3" Type="http://schemas.openxmlformats.org/officeDocument/2006/relationships/oleObject" Target="../embeddings/oleObject10.bin"/><Relationship Id="rId21" Type="http://schemas.openxmlformats.org/officeDocument/2006/relationships/image" Target="../media/image28.png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9.png"/><Relationship Id="rId15" Type="http://schemas.openxmlformats.org/officeDocument/2006/relationships/image" Target="../media/image5.png"/><Relationship Id="rId10" Type="http://schemas.openxmlformats.org/officeDocument/2006/relationships/oleObject" Target="../embeddings/oleObject15.bin"/><Relationship Id="rId19" Type="http://schemas.microsoft.com/office/2007/relationships/hdphoto" Target="../media/hdphoto3.wdp"/><Relationship Id="rId4" Type="http://schemas.openxmlformats.org/officeDocument/2006/relationships/image" Target="../media/image20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7.bin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32.png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5.bin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20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37432" y="873177"/>
            <a:ext cx="735106" cy="5764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146696" y="1283931"/>
            <a:ext cx="1479176" cy="12672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0235252" y="730858"/>
            <a:ext cx="1098177" cy="8611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146696" y="5212845"/>
            <a:ext cx="1797977" cy="1606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33165" y="1286763"/>
            <a:ext cx="9428296" cy="3468492"/>
            <a:chOff x="136" y="-401"/>
            <a:chExt cx="17902" cy="691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0" cstate="screen"/>
            <a:srcRect t="11845" b="55720"/>
            <a:stretch>
              <a:fillRect/>
            </a:stretch>
          </p:blipFill>
          <p:spPr>
            <a:xfrm>
              <a:off x="4710" y="-401"/>
              <a:ext cx="8148" cy="2643"/>
            </a:xfrm>
            <a:prstGeom prst="rect">
              <a:avLst/>
            </a:prstGeom>
          </p:spPr>
        </p:pic>
        <p:pic>
          <p:nvPicPr>
            <p:cNvPr id="2" name="图片 4"/>
            <p:cNvPicPr>
              <a:picLocks noChangeAspect="1"/>
            </p:cNvPicPr>
            <p:nvPr/>
          </p:nvPicPr>
          <p:blipFill rotWithShape="1">
            <a:blip r:embed="rId10" cstate="screen"/>
            <a:srcRect t="44857" b="27936"/>
            <a:stretch>
              <a:fillRect/>
            </a:stretch>
          </p:blipFill>
          <p:spPr>
            <a:xfrm>
              <a:off x="136" y="1640"/>
              <a:ext cx="17902" cy="487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D28D00B-85DE-42CB-9C3E-B8F7D8506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4188" r="14188" b="57064"/>
          <a:stretch>
            <a:fillRect/>
          </a:stretch>
        </p:blipFill>
        <p:spPr>
          <a:xfrm>
            <a:off x="4198816" y="2590957"/>
            <a:ext cx="3896995" cy="815975"/>
          </a:xfrm>
          <a:prstGeom prst="rect">
            <a:avLst/>
          </a:prstGeom>
        </p:spPr>
      </p:pic>
      <p:pic>
        <p:nvPicPr>
          <p:cNvPr id="20" name="Picture 19" descr="a2">
            <a:extLst>
              <a:ext uri="{FF2B5EF4-FFF2-40B4-BE49-F238E27FC236}">
                <a16:creationId xmlns:a16="http://schemas.microsoft.com/office/drawing/2014/main" id="{FC4AE185-3B9B-4E84-8883-63DB81331A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6789" y="3507963"/>
            <a:ext cx="6858000" cy="938530"/>
          </a:xfrm>
          <a:prstGeom prst="rect">
            <a:avLst/>
          </a:prstGeom>
        </p:spPr>
      </p:pic>
      <p:sp>
        <p:nvSpPr>
          <p:cNvPr id="21" name="Google Shape;5317;p41">
            <a:extLst>
              <a:ext uri="{FF2B5EF4-FFF2-40B4-BE49-F238E27FC236}">
                <a16:creationId xmlns:a16="http://schemas.microsoft.com/office/drawing/2014/main" id="{BBB01F34-FCAA-485F-96EC-43B6251CBAFE}"/>
              </a:ext>
            </a:extLst>
          </p:cNvPr>
          <p:cNvSpPr txBox="1">
            <a:spLocks/>
          </p:cNvSpPr>
          <p:nvPr/>
        </p:nvSpPr>
        <p:spPr>
          <a:xfrm>
            <a:off x="2129504" y="395897"/>
            <a:ext cx="8132569" cy="1063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ctr" defTabSz="1219170">
              <a:buClr>
                <a:srgbClr val="000000"/>
              </a:buClr>
              <a:defRPr/>
            </a:pPr>
            <a:r>
              <a:rPr lang="vi-VN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ỦY BAN NHÂN DÂN QUẬN PHÚ NHUẬN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vi-VN" b="1" kern="0" dirty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TRƯỜNG TIỂU HỌC NGUYỄN ĐÌNH CHÍNH</a:t>
            </a:r>
            <a:endParaRPr lang="en-US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defTabSz="685800">
              <a:buClr>
                <a:prstClr val="black"/>
              </a:buClr>
            </a:pPr>
            <a:endParaRPr lang="en-US" sz="2000" b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3A5B2C-BDC0-49AB-A25C-926737BC59CA}"/>
              </a:ext>
            </a:extLst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1" y="240579"/>
            <a:ext cx="1285586" cy="12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2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03580" y="659765"/>
            <a:ext cx="13489305" cy="3536950"/>
            <a:chOff x="2532" y="2010"/>
            <a:chExt cx="14097" cy="696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16200000">
              <a:off x="6098" y="-1557"/>
              <a:ext cx="6964" cy="14097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4283" y="2881"/>
              <a:ext cx="10531" cy="5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-195288" y="-188"/>
            <a:ext cx="1479176" cy="12672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flipH="1">
            <a:off x="8777045" y="-189021"/>
            <a:ext cx="4527176" cy="1645258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152526" y="1102360"/>
            <a:ext cx="9674225" cy="2568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150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adena" panose="02000503000000020004" charset="0"/>
                <a:cs typeface="iCiel Cadena" panose="02000503000000020004" charset="0"/>
              </a:rPr>
              <a:t>Luyện đọc hiểu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40970"/>
            <a:ext cx="1765935" cy="173101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649730" y="373380"/>
            <a:ext cx="74803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ct 34"/>
          <p:cNvGraphicFramePr/>
          <p:nvPr/>
        </p:nvGraphicFramePr>
        <p:xfrm>
          <a:off x="7614920" y="0"/>
          <a:ext cx="4618355" cy="7281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r:id="rId4" imgW="7143750" imgH="7016750" progId="Paint.Picture">
                  <p:embed/>
                </p:oleObj>
              </mc:Choice>
              <mc:Fallback>
                <p:oleObj r:id="rId4" imgW="7143750" imgH="7016750" progId="Paint.Picture">
                  <p:embed/>
                  <p:pic>
                    <p:nvPicPr>
                      <p:cNvPr id="0" name="Picture 10"/>
                      <p:cNvPicPr/>
                      <p:nvPr/>
                    </p:nvPicPr>
                    <p:blipFill>
                      <a:blip r:embed="rId5"/>
                      <a:srcRect l="51175" b="23818"/>
                      <a:stretch>
                        <a:fillRect/>
                      </a:stretch>
                    </p:blipFill>
                    <p:spPr>
                      <a:xfrm>
                        <a:off x="7614920" y="0"/>
                        <a:ext cx="4618355" cy="7281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0" y="562445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49767" y="535870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-73" y="3856802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679302" y="4497569"/>
            <a:ext cx="1098177" cy="8611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4795" y="248920"/>
            <a:ext cx="2905125" cy="752050"/>
            <a:chOff x="7876269" y="104148"/>
            <a:chExt cx="3886957" cy="886120"/>
          </a:xfrm>
        </p:grpSpPr>
        <p:sp>
          <p:nvSpPr>
            <p:cNvPr id="5" name="Rectangle: Rounded Corners 43"/>
            <p:cNvSpPr/>
            <p:nvPr/>
          </p:nvSpPr>
          <p:spPr>
            <a:xfrm>
              <a:off x="7876269" y="104148"/>
              <a:ext cx="3886957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27"/>
            <p:cNvSpPr/>
            <p:nvPr/>
          </p:nvSpPr>
          <p:spPr>
            <a:xfrm>
              <a:off x="7992665" y="184448"/>
              <a:ext cx="3725531" cy="7601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từ</a:t>
              </a:r>
            </a:p>
          </p:txBody>
        </p:sp>
      </p:grpSp>
      <p:pic>
        <p:nvPicPr>
          <p:cNvPr id="38" name="图片 22"/>
          <p:cNvPicPr>
            <a:picLocks noChangeAspect="1"/>
          </p:cNvPicPr>
          <p:nvPr/>
        </p:nvPicPr>
        <p:blipFill rotWithShape="1">
          <a:blip r:embed="rId6" cstate="screen"/>
          <a:srcRect l="61026"/>
          <a:stretch>
            <a:fillRect/>
          </a:stretch>
        </p:blipFill>
        <p:spPr>
          <a:xfrm>
            <a:off x="7440295" y="5288915"/>
            <a:ext cx="4751705" cy="156908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2245" y="1626236"/>
            <a:ext cx="7876540" cy="2536054"/>
            <a:chOff x="287" y="2561"/>
            <a:chExt cx="12404" cy="4641"/>
          </a:xfrm>
        </p:grpSpPr>
        <p:sp>
          <p:nvSpPr>
            <p:cNvPr id="1486" name="Google Shape;1486;p46"/>
            <p:cNvSpPr/>
            <p:nvPr/>
          </p:nvSpPr>
          <p:spPr>
            <a:xfrm flipH="1">
              <a:off x="312" y="2561"/>
              <a:ext cx="12379" cy="4641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4"/>
            <p:cNvSpPr txBox="1"/>
            <p:nvPr/>
          </p:nvSpPr>
          <p:spPr>
            <a:xfrm>
              <a:off x="287" y="3154"/>
              <a:ext cx="11889" cy="2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bài “</a:t>
              </a:r>
              <a:r>
                <a:rPr lang="en-US" sz="4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lục sách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</a:p>
            <a:p>
              <a:pPr algn="ctr">
                <a:lnSpc>
                  <a:spcPct val="110000"/>
                </a:lnSpc>
              </a:pP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nào em chưa hiểu nghĩa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638426"/>
            <a:ext cx="12192000" cy="156882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screen"/>
          <a:srcRect r="16256"/>
          <a:stretch>
            <a:fillRect/>
          </a:stretch>
        </p:blipFill>
        <p:spPr>
          <a:xfrm flipH="1">
            <a:off x="10293985" y="0"/>
            <a:ext cx="3107690" cy="134874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320113" y="4794697"/>
            <a:ext cx="1479176" cy="1267257"/>
          </a:xfrm>
          <a:prstGeom prst="rect">
            <a:avLst/>
          </a:prstGeom>
        </p:spPr>
      </p:pic>
      <p:sp>
        <p:nvSpPr>
          <p:cNvPr id="25" name="Freeform 48"/>
          <p:cNvSpPr/>
          <p:nvPr/>
        </p:nvSpPr>
        <p:spPr bwMode="auto">
          <a:xfrm>
            <a:off x="351790" y="1348740"/>
            <a:ext cx="306070" cy="325120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D97E33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788670" y="1119505"/>
            <a:ext cx="11234420" cy="123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lục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trang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trình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bày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tạp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cuối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tạp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</a:t>
            </a:r>
            <a:r>
              <a:rPr lang="en-US" sz="3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rcRect l="1885" t="51415" r="34045" b="32614"/>
          <a:stretch>
            <a:fillRect/>
          </a:stretch>
        </p:blipFill>
        <p:spPr>
          <a:xfrm>
            <a:off x="2628900" y="3100070"/>
            <a:ext cx="6594475" cy="3400425"/>
          </a:xfrm>
          <a:prstGeom prst="roundRect">
            <a:avLst>
              <a:gd name="adj" fmla="val 12325"/>
            </a:avLst>
          </a:prstGeom>
        </p:spPr>
      </p:pic>
      <p:sp>
        <p:nvSpPr>
          <p:cNvPr id="44" name="Text Box 43"/>
          <p:cNvSpPr txBox="1"/>
          <p:nvPr/>
        </p:nvSpPr>
        <p:spPr>
          <a:xfrm>
            <a:off x="1007110" y="2447733"/>
            <a:ext cx="101777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888365" y="2453005"/>
            <a:ext cx="10075545" cy="1079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64795" y="248920"/>
            <a:ext cx="2905125" cy="752050"/>
            <a:chOff x="7876269" y="104148"/>
            <a:chExt cx="3886957" cy="886120"/>
          </a:xfrm>
        </p:grpSpPr>
        <p:sp>
          <p:nvSpPr>
            <p:cNvPr id="47" name="Rectangle: Rounded Corners 43"/>
            <p:cNvSpPr/>
            <p:nvPr/>
          </p:nvSpPr>
          <p:spPr>
            <a:xfrm>
              <a:off x="7876269" y="104148"/>
              <a:ext cx="3886957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7"/>
            <p:cNvSpPr/>
            <p:nvPr/>
          </p:nvSpPr>
          <p:spPr>
            <a:xfrm>
              <a:off x="7992665" y="184448"/>
              <a:ext cx="3725531" cy="7601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từ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1" grpId="0"/>
      <p:bldP spid="41" grpId="1"/>
      <p:bldP spid="44" grpId="0"/>
      <p:bldP spid="4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495227" y="9337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248558" y="713604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 r="16370"/>
          <a:stretch>
            <a:fillRect/>
          </a:stretch>
        </p:blipFill>
        <p:spPr>
          <a:xfrm flipH="1">
            <a:off x="10300970" y="-133985"/>
            <a:ext cx="3785870" cy="1645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rcRect l="15188" t="9657" r="17104" b="5926"/>
          <a:stretch>
            <a:fillRect/>
          </a:stretch>
        </p:blipFill>
        <p:spPr>
          <a:xfrm rot="21360000">
            <a:off x="586105" y="1268730"/>
            <a:ext cx="7368540" cy="5168265"/>
          </a:xfrm>
          <a:prstGeom prst="roundRect">
            <a:avLst>
              <a:gd name="adj" fmla="val 1678"/>
            </a:avLst>
          </a:prstGeo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 rot="21360000">
            <a:off x="2085975" y="373380"/>
            <a:ext cx="3840480" cy="761365"/>
          </a:xfrm>
          <a:prstGeom prst="roundRect">
            <a:avLst>
              <a:gd name="adj" fmla="val 50000"/>
            </a:avLst>
          </a:prstGeom>
          <a:solidFill>
            <a:srgbClr val="80DAF9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Tiếng Việt</a:t>
            </a:r>
          </a:p>
        </p:txBody>
      </p:sp>
      <p:sp>
        <p:nvSpPr>
          <p:cNvPr id="5" name="Rounded Rectangle 4"/>
          <p:cNvSpPr/>
          <p:nvPr/>
        </p:nvSpPr>
        <p:spPr>
          <a:xfrm rot="300000">
            <a:off x="7919720" y="391795"/>
            <a:ext cx="2665730" cy="761365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Toán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rcRect l="50604" t="16509" r="23266" b="15583"/>
          <a:stretch>
            <a:fillRect/>
          </a:stretch>
        </p:blipFill>
        <p:spPr>
          <a:xfrm rot="300000">
            <a:off x="7062470" y="1323340"/>
            <a:ext cx="3683000" cy="5384800"/>
          </a:xfrm>
          <a:prstGeom prst="roundRect">
            <a:avLst>
              <a:gd name="adj" fmla="val 1304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343808" y="5042399"/>
            <a:ext cx="1098177" cy="861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638426"/>
            <a:ext cx="12192000" cy="156882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screen"/>
          <a:srcRect r="16256"/>
          <a:stretch>
            <a:fillRect/>
          </a:stretch>
        </p:blipFill>
        <p:spPr>
          <a:xfrm flipH="1">
            <a:off x="10293985" y="0"/>
            <a:ext cx="3107690" cy="134874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320113" y="4794697"/>
            <a:ext cx="1479176" cy="1267257"/>
          </a:xfrm>
          <a:prstGeom prst="rect">
            <a:avLst/>
          </a:prstGeom>
        </p:spPr>
      </p:pic>
      <p:sp>
        <p:nvSpPr>
          <p:cNvPr id="25" name="Freeform 48"/>
          <p:cNvSpPr/>
          <p:nvPr/>
        </p:nvSpPr>
        <p:spPr bwMode="auto">
          <a:xfrm>
            <a:off x="233680" y="1403350"/>
            <a:ext cx="464820" cy="431165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767080" y="1270635"/>
            <a:ext cx="1107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Cẩm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cần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840105" y="2196465"/>
            <a:ext cx="10950434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Cẩm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890905" y="2080895"/>
            <a:ext cx="10075545" cy="107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/>
          <p:cNvPicPr/>
          <p:nvPr/>
        </p:nvPicPr>
        <p:blipFill>
          <a:blip r:embed="rId6"/>
          <a:stretch>
            <a:fillRect/>
          </a:stretch>
        </p:blipFill>
        <p:spPr>
          <a:xfrm rot="21240000">
            <a:off x="2062480" y="3360420"/>
            <a:ext cx="2479040" cy="32766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Picture 104"/>
          <p:cNvPicPr/>
          <p:nvPr/>
        </p:nvPicPr>
        <p:blipFill>
          <a:blip r:embed="rId7"/>
          <a:stretch>
            <a:fillRect/>
          </a:stretch>
        </p:blipFill>
        <p:spPr>
          <a:xfrm rot="780000">
            <a:off x="4700270" y="3260725"/>
            <a:ext cx="2457450" cy="336359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6" name="Picture 105"/>
          <p:cNvPicPr/>
          <p:nvPr/>
        </p:nvPicPr>
        <p:blipFill>
          <a:blip r:embed="rId8"/>
          <a:stretch>
            <a:fillRect/>
          </a:stretch>
        </p:blipFill>
        <p:spPr>
          <a:xfrm rot="21060000">
            <a:off x="7398385" y="3239135"/>
            <a:ext cx="2464435" cy="350202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6" name="Group 45"/>
          <p:cNvGrpSpPr/>
          <p:nvPr/>
        </p:nvGrpSpPr>
        <p:grpSpPr>
          <a:xfrm>
            <a:off x="264795" y="248920"/>
            <a:ext cx="2905125" cy="752050"/>
            <a:chOff x="7876269" y="104148"/>
            <a:chExt cx="3886957" cy="886120"/>
          </a:xfrm>
        </p:grpSpPr>
        <p:sp>
          <p:nvSpPr>
            <p:cNvPr id="47" name="Rectangle: Rounded Corners 43"/>
            <p:cNvSpPr/>
            <p:nvPr/>
          </p:nvSpPr>
          <p:spPr>
            <a:xfrm>
              <a:off x="7876269" y="104148"/>
              <a:ext cx="3886957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7"/>
            <p:cNvSpPr/>
            <p:nvPr/>
          </p:nvSpPr>
          <p:spPr>
            <a:xfrm>
              <a:off x="7992665" y="184448"/>
              <a:ext cx="3725531" cy="7601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từ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1" grpId="0"/>
      <p:bldP spid="41" grpId="1"/>
      <p:bldP spid="44" grpId="0"/>
      <p:bldP spid="4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638426"/>
            <a:ext cx="12192000" cy="1568824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screen"/>
          <a:srcRect r="16256"/>
          <a:stretch>
            <a:fillRect/>
          </a:stretch>
        </p:blipFill>
        <p:spPr>
          <a:xfrm flipH="1">
            <a:off x="10293985" y="0"/>
            <a:ext cx="3107690" cy="134874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320113" y="4794697"/>
            <a:ext cx="1479176" cy="1267257"/>
          </a:xfrm>
          <a:prstGeom prst="rect">
            <a:avLst/>
          </a:prstGeom>
        </p:spPr>
      </p:pic>
      <p:sp>
        <p:nvSpPr>
          <p:cNvPr id="25" name="Freeform 48"/>
          <p:cNvSpPr/>
          <p:nvPr/>
        </p:nvSpPr>
        <p:spPr bwMode="auto">
          <a:xfrm>
            <a:off x="437515" y="1560830"/>
            <a:ext cx="388620" cy="410845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accent2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1" name="TextBox 30"/>
          <p:cNvSpPr txBox="1"/>
          <p:nvPr/>
        </p:nvSpPr>
        <p:spPr>
          <a:xfrm>
            <a:off x="984885" y="1348740"/>
            <a:ext cx="44634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</a:p>
          <a:p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thường</a:t>
            </a:r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endParaRPr lang="en-US" sz="36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 l="1885" t="51415" r="34045" b="32614"/>
          <a:stretch>
            <a:fillRect/>
          </a:stretch>
        </p:blipFill>
        <p:spPr>
          <a:xfrm>
            <a:off x="5934710" y="1560830"/>
            <a:ext cx="6111240" cy="3528060"/>
          </a:xfrm>
          <a:prstGeom prst="roundRect">
            <a:avLst>
              <a:gd name="adj" fmla="val 12325"/>
            </a:avLst>
          </a:prstGeom>
        </p:spPr>
      </p:pic>
      <p:sp>
        <p:nvSpPr>
          <p:cNvPr id="5" name="TextBox 30"/>
          <p:cNvSpPr txBox="1"/>
          <p:nvPr/>
        </p:nvSpPr>
        <p:spPr>
          <a:xfrm>
            <a:off x="921386" y="3352498"/>
            <a:ext cx="4169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 phó: 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Chủ động đối phó một cách kịp thời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264795" y="248920"/>
            <a:ext cx="2905125" cy="752050"/>
            <a:chOff x="7876269" y="104148"/>
            <a:chExt cx="3886957" cy="886120"/>
          </a:xfrm>
        </p:grpSpPr>
        <p:sp>
          <p:nvSpPr>
            <p:cNvPr id="47" name="Rectangle: Rounded Corners 43"/>
            <p:cNvSpPr/>
            <p:nvPr/>
          </p:nvSpPr>
          <p:spPr>
            <a:xfrm>
              <a:off x="7876269" y="104148"/>
              <a:ext cx="3886957" cy="88612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27"/>
            <p:cNvSpPr/>
            <p:nvPr/>
          </p:nvSpPr>
          <p:spPr>
            <a:xfrm>
              <a:off x="7992665" y="184448"/>
              <a:ext cx="3725531" cy="76017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Giải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3600" b="1" kern="0" dirty="0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từ</a:t>
              </a:r>
            </a:p>
          </p:txBody>
        </p:sp>
      </p:grpSp>
      <p:sp>
        <p:nvSpPr>
          <p:cNvPr id="6" name="Freeform 48"/>
          <p:cNvSpPr/>
          <p:nvPr/>
        </p:nvSpPr>
        <p:spPr bwMode="auto">
          <a:xfrm>
            <a:off x="463550" y="3508375"/>
            <a:ext cx="388620" cy="410845"/>
          </a:xfrm>
          <a:custGeom>
            <a:avLst/>
            <a:gdLst>
              <a:gd name="T0" fmla="*/ 2147483646 w 187"/>
              <a:gd name="T1" fmla="*/ 2147483646 h 203"/>
              <a:gd name="T2" fmla="*/ 2147483646 w 187"/>
              <a:gd name="T3" fmla="*/ 2147483646 h 203"/>
              <a:gd name="T4" fmla="*/ 2147483646 w 187"/>
              <a:gd name="T5" fmla="*/ 2147483646 h 203"/>
              <a:gd name="T6" fmla="*/ 2147483646 w 187"/>
              <a:gd name="T7" fmla="*/ 2147483646 h 203"/>
              <a:gd name="T8" fmla="*/ 2147483646 w 187"/>
              <a:gd name="T9" fmla="*/ 2147483646 h 203"/>
              <a:gd name="T10" fmla="*/ 2147483646 w 187"/>
              <a:gd name="T11" fmla="*/ 2147483646 h 203"/>
              <a:gd name="T12" fmla="*/ 2147483646 w 187"/>
              <a:gd name="T13" fmla="*/ 2147483646 h 203"/>
              <a:gd name="T14" fmla="*/ 2147483646 w 187"/>
              <a:gd name="T15" fmla="*/ 2147483646 h 203"/>
              <a:gd name="T16" fmla="*/ 2147483646 w 187"/>
              <a:gd name="T17" fmla="*/ 2147483646 h 203"/>
              <a:gd name="T18" fmla="*/ 2147483646 w 187"/>
              <a:gd name="T19" fmla="*/ 2147483646 h 203"/>
              <a:gd name="T20" fmla="*/ 2147483646 w 187"/>
              <a:gd name="T21" fmla="*/ 2147483646 h 203"/>
              <a:gd name="T22" fmla="*/ 2147483646 w 187"/>
              <a:gd name="T23" fmla="*/ 2147483646 h 203"/>
              <a:gd name="T24" fmla="*/ 2147483646 w 187"/>
              <a:gd name="T25" fmla="*/ 2147483646 h 203"/>
              <a:gd name="T26" fmla="*/ 2147483646 w 187"/>
              <a:gd name="T27" fmla="*/ 2147483646 h 203"/>
              <a:gd name="T28" fmla="*/ 2147483646 w 187"/>
              <a:gd name="T29" fmla="*/ 2147483646 h 203"/>
              <a:gd name="T30" fmla="*/ 2147483646 w 187"/>
              <a:gd name="T31" fmla="*/ 2147483646 h 203"/>
              <a:gd name="T32" fmla="*/ 2147483646 w 187"/>
              <a:gd name="T33" fmla="*/ 2147483646 h 203"/>
              <a:gd name="T34" fmla="*/ 2147483646 w 187"/>
              <a:gd name="T35" fmla="*/ 2147483646 h 203"/>
              <a:gd name="T36" fmla="*/ 2147483646 w 187"/>
              <a:gd name="T37" fmla="*/ 2147483646 h 203"/>
              <a:gd name="T38" fmla="*/ 2147483646 w 187"/>
              <a:gd name="T39" fmla="*/ 2147483646 h 20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87" h="203">
                <a:moveTo>
                  <a:pt x="74" y="97"/>
                </a:moveTo>
                <a:cubicBezTo>
                  <a:pt x="60" y="105"/>
                  <a:pt x="62" y="122"/>
                  <a:pt x="72" y="128"/>
                </a:cubicBezTo>
                <a:cubicBezTo>
                  <a:pt x="83" y="136"/>
                  <a:pt x="106" y="137"/>
                  <a:pt x="113" y="115"/>
                </a:cubicBezTo>
                <a:cubicBezTo>
                  <a:pt x="128" y="73"/>
                  <a:pt x="81" y="52"/>
                  <a:pt x="48" y="64"/>
                </a:cubicBezTo>
                <a:cubicBezTo>
                  <a:pt x="30" y="71"/>
                  <a:pt x="6" y="105"/>
                  <a:pt x="27" y="145"/>
                </a:cubicBezTo>
                <a:cubicBezTo>
                  <a:pt x="36" y="162"/>
                  <a:pt x="57" y="178"/>
                  <a:pt x="85" y="179"/>
                </a:cubicBezTo>
                <a:cubicBezTo>
                  <a:pt x="144" y="181"/>
                  <a:pt x="183" y="110"/>
                  <a:pt x="153" y="59"/>
                </a:cubicBezTo>
                <a:cubicBezTo>
                  <a:pt x="132" y="23"/>
                  <a:pt x="89" y="18"/>
                  <a:pt x="66" y="20"/>
                </a:cubicBezTo>
                <a:cubicBezTo>
                  <a:pt x="50" y="20"/>
                  <a:pt x="28" y="29"/>
                  <a:pt x="11" y="39"/>
                </a:cubicBezTo>
                <a:cubicBezTo>
                  <a:pt x="33" y="12"/>
                  <a:pt x="65" y="0"/>
                  <a:pt x="103" y="10"/>
                </a:cubicBezTo>
                <a:cubicBezTo>
                  <a:pt x="120" y="14"/>
                  <a:pt x="136" y="22"/>
                  <a:pt x="151" y="33"/>
                </a:cubicBezTo>
                <a:cubicBezTo>
                  <a:pt x="168" y="47"/>
                  <a:pt x="187" y="78"/>
                  <a:pt x="177" y="123"/>
                </a:cubicBezTo>
                <a:cubicBezTo>
                  <a:pt x="171" y="151"/>
                  <a:pt x="154" y="176"/>
                  <a:pt x="127" y="186"/>
                </a:cubicBezTo>
                <a:cubicBezTo>
                  <a:pt x="83" y="203"/>
                  <a:pt x="17" y="186"/>
                  <a:pt x="7" y="135"/>
                </a:cubicBezTo>
                <a:cubicBezTo>
                  <a:pt x="0" y="103"/>
                  <a:pt x="19" y="62"/>
                  <a:pt x="54" y="51"/>
                </a:cubicBezTo>
                <a:cubicBezTo>
                  <a:pt x="83" y="43"/>
                  <a:pt x="118" y="54"/>
                  <a:pt x="127" y="83"/>
                </a:cubicBezTo>
                <a:cubicBezTo>
                  <a:pt x="133" y="103"/>
                  <a:pt x="126" y="127"/>
                  <a:pt x="105" y="140"/>
                </a:cubicBezTo>
                <a:cubicBezTo>
                  <a:pt x="98" y="144"/>
                  <a:pt x="83" y="148"/>
                  <a:pt x="68" y="142"/>
                </a:cubicBezTo>
                <a:cubicBezTo>
                  <a:pt x="40" y="130"/>
                  <a:pt x="44" y="109"/>
                  <a:pt x="53" y="100"/>
                </a:cubicBezTo>
                <a:cubicBezTo>
                  <a:pt x="60" y="93"/>
                  <a:pt x="69" y="95"/>
                  <a:pt x="74" y="97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accent2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Frame 6"/>
          <p:cNvSpPr/>
          <p:nvPr/>
        </p:nvSpPr>
        <p:spPr>
          <a:xfrm>
            <a:off x="6434455" y="3259455"/>
            <a:ext cx="1332865" cy="539750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6434455" y="4095750"/>
            <a:ext cx="1269365" cy="592455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7" name="Picture 106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4880000">
            <a:off x="4973955" y="2318385"/>
            <a:ext cx="1612265" cy="1497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6720000" flipV="1">
            <a:off x="4973955" y="3860800"/>
            <a:ext cx="1612265" cy="14979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41" grpId="0"/>
      <p:bldP spid="41" grpId="1"/>
      <p:bldP spid="5" grpId="0"/>
      <p:bldP spid="5" grpId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54317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0227" y="576383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224863" y="4884232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98912" y="5763759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9316160" y="4695399"/>
            <a:ext cx="4527176" cy="16452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6570" y="299085"/>
            <a:ext cx="11359515" cy="711835"/>
            <a:chOff x="782" y="471"/>
            <a:chExt cx="17889" cy="1121"/>
          </a:xfrm>
        </p:grpSpPr>
        <p:grpSp>
          <p:nvGrpSpPr>
            <p:cNvPr id="34" name="Group 7"/>
            <p:cNvGrpSpPr/>
            <p:nvPr/>
          </p:nvGrpSpPr>
          <p:grpSpPr>
            <a:xfrm>
              <a:off x="782" y="471"/>
              <a:ext cx="949" cy="1052"/>
              <a:chOff x="6420131" y="3539256"/>
              <a:chExt cx="1192668" cy="1332714"/>
            </a:xfrm>
          </p:grpSpPr>
          <p:sp>
            <p:nvSpPr>
              <p:cNvPr id="35" name="Rounded Rectangle 8"/>
              <p:cNvSpPr>
                <a:spLocks noChangeArrowheads="1"/>
              </p:cNvSpPr>
              <p:nvPr/>
            </p:nvSpPr>
            <p:spPr bwMode="auto">
              <a:xfrm>
                <a:off x="6420131" y="3749417"/>
                <a:ext cx="1192668" cy="1122553"/>
              </a:xfrm>
              <a:prstGeom prst="roundRect">
                <a:avLst>
                  <a:gd name="adj" fmla="val 9375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id-ID" altLang="id-ID" sz="1600" kern="0">
                  <a:solidFill>
                    <a:schemeClr val="bg1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TextBox 22"/>
              <p:cNvSpPr txBox="1">
                <a:spLocks noChangeArrowheads="1"/>
              </p:cNvSpPr>
              <p:nvPr/>
            </p:nvSpPr>
            <p:spPr bwMode="auto">
              <a:xfrm>
                <a:off x="6623813" y="3539256"/>
                <a:ext cx="771728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Microsoft YaHei" panose="020B0503020204020204" charset="-122"/>
                  </a:defRPr>
                </a:lvl1pPr>
              </a:lstStyle>
              <a:p>
                <a:r>
                  <a:rPr lang="en-US" altLang="nb-NO" sz="4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18" name="文本框 25"/>
            <p:cNvSpPr txBox="1"/>
            <p:nvPr/>
          </p:nvSpPr>
          <p:spPr>
            <a:xfrm>
              <a:off x="1975" y="576"/>
              <a:ext cx="1669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Bác thủ thư làm gì để hướng dẫn Hà tìm bài cần đọc?</a:t>
              </a:r>
            </a:p>
          </p:txBody>
        </p:sp>
      </p:grpSp>
      <p:sp>
        <p:nvSpPr>
          <p:cNvPr id="5" name="Rectangles 4"/>
          <p:cNvSpPr/>
          <p:nvPr/>
        </p:nvSpPr>
        <p:spPr>
          <a:xfrm>
            <a:off x="884555" y="2990850"/>
            <a:ext cx="7120890" cy="502285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0490" y="988060"/>
            <a:ext cx="11796395" cy="2607310"/>
            <a:chOff x="174" y="1556"/>
            <a:chExt cx="18577" cy="4106"/>
          </a:xfrm>
        </p:grpSpPr>
        <p:sp>
          <p:nvSpPr>
            <p:cNvPr id="14" name="Rounded Rectangle 13"/>
            <p:cNvSpPr/>
            <p:nvPr/>
          </p:nvSpPr>
          <p:spPr>
            <a:xfrm>
              <a:off x="613" y="2005"/>
              <a:ext cx="18138" cy="3657"/>
            </a:xfrm>
            <a:prstGeom prst="roundRect">
              <a:avLst>
                <a:gd name="adj" fmla="val 7313"/>
              </a:avLst>
            </a:prstGeom>
            <a:noFill/>
            <a:ln w="57150">
              <a:solidFill>
                <a:srgbClr val="EA9617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 descr="so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4" y="1556"/>
              <a:ext cx="976" cy="141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19275" y="3869055"/>
            <a:ext cx="8373745" cy="1889125"/>
            <a:chOff x="2865" y="6093"/>
            <a:chExt cx="13187" cy="2975"/>
          </a:xfrm>
        </p:grpSpPr>
        <p:sp>
          <p:nvSpPr>
            <p:cNvPr id="4" name="Rounded Rectangle 3"/>
            <p:cNvSpPr/>
            <p:nvPr/>
          </p:nvSpPr>
          <p:spPr>
            <a:xfrm>
              <a:off x="2865" y="6362"/>
              <a:ext cx="12936" cy="270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116" y="6093"/>
              <a:ext cx="12936" cy="2706"/>
            </a:xfrm>
            <a:prstGeom prst="roundRect">
              <a:avLst/>
            </a:prstGeom>
            <a:solidFill>
              <a:srgbClr val="D4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 Box 1"/>
            <p:cNvSpPr txBox="1"/>
            <p:nvPr/>
          </p:nvSpPr>
          <p:spPr>
            <a:xfrm>
              <a:off x="3252" y="6328"/>
              <a:ext cx="12395" cy="2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10000"/>
                </a:lnSpc>
              </a:pP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1" name="Rectangles 4">
            <a:extLst>
              <a:ext uri="{FF2B5EF4-FFF2-40B4-BE49-F238E27FC236}">
                <a16:creationId xmlns:a16="http://schemas.microsoft.com/office/drawing/2014/main" id="{3C189A2B-79C4-427E-B511-73892155E881}"/>
              </a:ext>
            </a:extLst>
          </p:cNvPr>
          <p:cNvSpPr/>
          <p:nvPr/>
        </p:nvSpPr>
        <p:spPr>
          <a:xfrm>
            <a:off x="3072130" y="2408373"/>
            <a:ext cx="6961505" cy="502285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7">
            <a:extLst>
              <a:ext uri="{FF2B5EF4-FFF2-40B4-BE49-F238E27FC236}">
                <a16:creationId xmlns:a16="http://schemas.microsoft.com/office/drawing/2014/main" id="{5DC9C957-E164-4A8F-95B1-954DF3599720}"/>
              </a:ext>
            </a:extLst>
          </p:cNvPr>
          <p:cNvSpPr txBox="1"/>
          <p:nvPr/>
        </p:nvSpPr>
        <p:spPr>
          <a:xfrm>
            <a:off x="427355" y="1295400"/>
            <a:ext cx="11332210" cy="225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1" grpId="0" bldLvl="0" animBg="1"/>
      <p:bldP spid="21" grpId="1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54317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0227" y="576383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224863" y="4884232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98912" y="5763759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9316720" y="4619625"/>
            <a:ext cx="4526915" cy="172085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53465" y="144780"/>
            <a:ext cx="11284585" cy="891540"/>
            <a:chOff x="1659" y="228"/>
            <a:chExt cx="17771" cy="1404"/>
          </a:xfrm>
        </p:grpSpPr>
        <p:grpSp>
          <p:nvGrpSpPr>
            <p:cNvPr id="6" name="Group 10"/>
            <p:cNvGrpSpPr/>
            <p:nvPr/>
          </p:nvGrpSpPr>
          <p:grpSpPr>
            <a:xfrm>
              <a:off x="1659" y="228"/>
              <a:ext cx="1024" cy="1404"/>
              <a:chOff x="6100440" y="2072824"/>
              <a:chExt cx="894927" cy="1226683"/>
            </a:xfrm>
          </p:grpSpPr>
          <p:sp>
            <p:nvSpPr>
              <p:cNvPr id="38" name="Rounded Rectangle 11"/>
              <p:cNvSpPr>
                <a:spLocks noChangeArrowheads="1"/>
              </p:cNvSpPr>
              <p:nvPr/>
            </p:nvSpPr>
            <p:spPr bwMode="auto">
              <a:xfrm>
                <a:off x="6100440" y="2378621"/>
                <a:ext cx="852779" cy="795946"/>
              </a:xfrm>
              <a:prstGeom prst="roundRect">
                <a:avLst>
                  <a:gd name="adj" fmla="val 937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id-ID" altLang="id-ID" sz="16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TextBox 23"/>
              <p:cNvSpPr txBox="1">
                <a:spLocks noChangeArrowheads="1"/>
              </p:cNvSpPr>
              <p:nvPr/>
            </p:nvSpPr>
            <p:spPr bwMode="auto">
              <a:xfrm>
                <a:off x="6223639" y="2072824"/>
                <a:ext cx="771728" cy="1226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nb-NO" sz="4000" dirty="0">
                    <a:solidFill>
                      <a:schemeClr val="tx1"/>
                    </a:solidFill>
                    <a:ea typeface="字魂70号-灵悦黑体" panose="00000500000000000000" pitchFamily="2" charset="-122"/>
                    <a:cs typeface="Calibri" panose="020F0502020204030204" pitchFamily="34" charset="0"/>
                    <a:sym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7" name="文本框 25"/>
            <p:cNvSpPr txBox="1"/>
            <p:nvPr/>
          </p:nvSpPr>
          <p:spPr>
            <a:xfrm>
              <a:off x="2734" y="466"/>
              <a:ext cx="16696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4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Trang mục lục sách gồm những nội dung gì?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7537" b="75461"/>
          <a:stretch>
            <a:fillRect/>
          </a:stretch>
        </p:blipFill>
        <p:spPr>
          <a:xfrm>
            <a:off x="160655" y="1483995"/>
            <a:ext cx="5553075" cy="88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24133" b="68660"/>
          <a:stretch>
            <a:fillRect/>
          </a:stretch>
        </p:blipFill>
        <p:spPr>
          <a:xfrm>
            <a:off x="23495" y="2645410"/>
            <a:ext cx="5968365" cy="931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1249" b="61543"/>
          <a:stretch>
            <a:fillRect/>
          </a:stretch>
        </p:blipFill>
        <p:spPr>
          <a:xfrm>
            <a:off x="23495" y="3856355"/>
            <a:ext cx="5900420" cy="92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rcRect l="1885" t="51415" r="34045" b="32614"/>
          <a:stretch>
            <a:fillRect/>
          </a:stretch>
        </p:blipFill>
        <p:spPr>
          <a:xfrm>
            <a:off x="5937885" y="1356360"/>
            <a:ext cx="6111240" cy="3528060"/>
          </a:xfrm>
          <a:prstGeom prst="roundRect">
            <a:avLst>
              <a:gd name="adj" fmla="val 12325"/>
            </a:avLst>
          </a:prstGeom>
        </p:spPr>
      </p:pic>
      <p:sp>
        <p:nvSpPr>
          <p:cNvPr id="15" name="Frame 14"/>
          <p:cNvSpPr/>
          <p:nvPr/>
        </p:nvSpPr>
        <p:spPr>
          <a:xfrm>
            <a:off x="8023860" y="1323975"/>
            <a:ext cx="1332865" cy="539750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/>
          <p:cNvSpPr/>
          <p:nvPr/>
        </p:nvSpPr>
        <p:spPr>
          <a:xfrm>
            <a:off x="11052175" y="1323975"/>
            <a:ext cx="1042670" cy="539750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Content Placeholder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70" y="1239520"/>
            <a:ext cx="972820" cy="953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93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193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8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0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93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93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9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0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1" dur="19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54317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0227" y="576383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224863" y="4884232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98912" y="5763759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9316720" y="4619625"/>
            <a:ext cx="4526915" cy="172085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44475" y="273050"/>
            <a:ext cx="11788775" cy="721995"/>
            <a:chOff x="385" y="430"/>
            <a:chExt cx="18565" cy="1137"/>
          </a:xfrm>
        </p:grpSpPr>
        <p:sp>
          <p:nvSpPr>
            <p:cNvPr id="20" name="文本框 25"/>
            <p:cNvSpPr txBox="1"/>
            <p:nvPr/>
          </p:nvSpPr>
          <p:spPr>
            <a:xfrm>
              <a:off x="1481" y="549"/>
              <a:ext cx="17469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Đọc thông tin của bài 4 và bài 6 trong trang mục lục.</a:t>
              </a:r>
            </a:p>
          </p:txBody>
        </p:sp>
        <p:grpSp>
          <p:nvGrpSpPr>
            <p:cNvPr id="21" name="Group 7"/>
            <p:cNvGrpSpPr/>
            <p:nvPr/>
          </p:nvGrpSpPr>
          <p:grpSpPr>
            <a:xfrm>
              <a:off x="385" y="430"/>
              <a:ext cx="949" cy="1052"/>
              <a:chOff x="6420131" y="3539256"/>
              <a:chExt cx="1192668" cy="1332714"/>
            </a:xfrm>
          </p:grpSpPr>
          <p:sp>
            <p:nvSpPr>
              <p:cNvPr id="22" name="Rounded Rectangle 8"/>
              <p:cNvSpPr>
                <a:spLocks noChangeArrowheads="1"/>
              </p:cNvSpPr>
              <p:nvPr/>
            </p:nvSpPr>
            <p:spPr bwMode="auto">
              <a:xfrm>
                <a:off x="6420131" y="3749417"/>
                <a:ext cx="1192668" cy="1122553"/>
              </a:xfrm>
              <a:prstGeom prst="roundRect">
                <a:avLst>
                  <a:gd name="adj" fmla="val 9375"/>
                </a:avLst>
              </a:pr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endParaRPr lang="id-ID" altLang="id-ID" sz="1600" kern="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" name="TextBox 22"/>
              <p:cNvSpPr txBox="1">
                <a:spLocks noChangeArrowheads="1"/>
              </p:cNvSpPr>
              <p:nvPr/>
            </p:nvSpPr>
            <p:spPr bwMode="auto">
              <a:xfrm>
                <a:off x="6623813" y="3539256"/>
                <a:ext cx="771728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Microsoft YaHei" panose="020B0503020204020204" charset="-122"/>
                  </a:defRPr>
                </a:lvl1pPr>
              </a:lstStyle>
              <a:p>
                <a:r>
                  <a:rPr lang="en-US" altLang="nb-NO" sz="4000" dirty="0">
                    <a:solidFill>
                      <a:schemeClr val="tx1"/>
                    </a:solidFill>
                    <a:latin typeface="Calibri" panose="020F0502020204030204" pitchFamily="34" charset="0"/>
                    <a:ea typeface="字魂70号-灵悦黑体" panose="00000500000000000000" pitchFamily="2" charset="-122"/>
                    <a:cs typeface="Calibri" panose="020F0502020204030204" pitchFamily="34" charset="0"/>
                    <a:sym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rcRect l="1885" t="51415" r="34045" b="32614"/>
          <a:stretch>
            <a:fillRect/>
          </a:stretch>
        </p:blipFill>
        <p:spPr>
          <a:xfrm>
            <a:off x="2071370" y="1243330"/>
            <a:ext cx="7733030" cy="4464685"/>
          </a:xfrm>
          <a:prstGeom prst="roundRect">
            <a:avLst>
              <a:gd name="adj" fmla="val 12325"/>
            </a:avLst>
          </a:prstGeom>
        </p:spPr>
      </p:pic>
      <p:sp>
        <p:nvSpPr>
          <p:cNvPr id="26" name="Frame 25"/>
          <p:cNvSpPr/>
          <p:nvPr/>
        </p:nvSpPr>
        <p:spPr>
          <a:xfrm>
            <a:off x="2071370" y="3442970"/>
            <a:ext cx="7732395" cy="635000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ame 26"/>
          <p:cNvSpPr/>
          <p:nvPr/>
        </p:nvSpPr>
        <p:spPr>
          <a:xfrm>
            <a:off x="2071370" y="4528185"/>
            <a:ext cx="7732395" cy="635000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54317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0227" y="576383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224863" y="4884232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098912" y="5763759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9316720" y="4619625"/>
            <a:ext cx="4526915" cy="17208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1315" y="43815"/>
            <a:ext cx="11339830" cy="891540"/>
            <a:chOff x="569" y="86"/>
            <a:chExt cx="17858" cy="1404"/>
          </a:xfrm>
        </p:grpSpPr>
        <p:sp>
          <p:nvSpPr>
            <p:cNvPr id="7" name="文本框 25"/>
            <p:cNvSpPr txBox="1"/>
            <p:nvPr/>
          </p:nvSpPr>
          <p:spPr>
            <a:xfrm>
              <a:off x="1731" y="487"/>
              <a:ext cx="16696" cy="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3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Source Han Sans CN Medium" panose="020B0600000000000000" pitchFamily="34" charset="-122"/>
                  <a:cs typeface="Times New Roman" panose="02020603050405020304" pitchFamily="18" charset="0"/>
                </a:rPr>
                <a:t>Vì sao việc biết được mục lục sách là điều thú vị với Hà?</a:t>
              </a:r>
            </a:p>
          </p:txBody>
        </p:sp>
        <p:grpSp>
          <p:nvGrpSpPr>
            <p:cNvPr id="2" name="Group 10"/>
            <p:cNvGrpSpPr/>
            <p:nvPr/>
          </p:nvGrpSpPr>
          <p:grpSpPr>
            <a:xfrm>
              <a:off x="569" y="86"/>
              <a:ext cx="1024" cy="1404"/>
              <a:chOff x="6100440" y="2072824"/>
              <a:chExt cx="894927" cy="1226683"/>
            </a:xfrm>
          </p:grpSpPr>
          <p:sp>
            <p:nvSpPr>
              <p:cNvPr id="3" name="Rounded Rectangle 11"/>
              <p:cNvSpPr>
                <a:spLocks noChangeArrowheads="1"/>
              </p:cNvSpPr>
              <p:nvPr/>
            </p:nvSpPr>
            <p:spPr bwMode="auto">
              <a:xfrm>
                <a:off x="6100440" y="2423181"/>
                <a:ext cx="852779" cy="751387"/>
              </a:xfrm>
              <a:prstGeom prst="roundRect">
                <a:avLst>
                  <a:gd name="adj" fmla="val 9375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>
                  <a:lnSpc>
                    <a:spcPct val="130000"/>
                  </a:lnSpc>
                </a:pPr>
                <a:endParaRPr lang="id-ID" altLang="id-ID" sz="1600">
                  <a:solidFill>
                    <a:schemeClr val="bg1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" name="TextBox 23"/>
              <p:cNvSpPr txBox="1">
                <a:spLocks noChangeArrowheads="1"/>
              </p:cNvSpPr>
              <p:nvPr/>
            </p:nvSpPr>
            <p:spPr bwMode="auto">
              <a:xfrm>
                <a:off x="6223639" y="2072824"/>
                <a:ext cx="771728" cy="1226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2pPr>
                <a:lvl3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3pPr>
                <a:lvl4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4pPr>
                <a:lvl5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MS PGothic" panose="020B0600070205080204" pitchFamily="34" charset="-128"/>
                  </a:defRPr>
                </a:lvl9pPr>
              </a:lstStyle>
              <a:p>
                <a:pPr>
                  <a:lnSpc>
                    <a:spcPct val="130000"/>
                  </a:lnSpc>
                </a:pPr>
                <a:r>
                  <a:rPr lang="en-US" altLang="nb-NO" sz="4000" dirty="0">
                    <a:solidFill>
                      <a:schemeClr val="tx1"/>
                    </a:solidFill>
                    <a:ea typeface="字魂70号-灵悦黑体" panose="00000500000000000000" pitchFamily="2" charset="-122"/>
                    <a:cs typeface="Calibri" panose="020F0502020204030204" pitchFamily="34" charset="0"/>
                    <a:sym typeface="Arial" panose="020B0604020202020204" pitchFamily="34" charset="0"/>
                  </a:rPr>
                  <a:t>4</a:t>
                </a:r>
              </a:p>
            </p:txBody>
          </p:sp>
        </p:grpSp>
      </p:grpSp>
      <p:sp>
        <p:nvSpPr>
          <p:cNvPr id="8" name="Rectangles 7"/>
          <p:cNvSpPr/>
          <p:nvPr/>
        </p:nvSpPr>
        <p:spPr>
          <a:xfrm>
            <a:off x="3328035" y="1894205"/>
            <a:ext cx="8532495" cy="502285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450850" y="2396490"/>
            <a:ext cx="2152015" cy="502285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3340" y="946150"/>
            <a:ext cx="11908155" cy="2070100"/>
            <a:chOff x="84" y="1490"/>
            <a:chExt cx="18753" cy="3260"/>
          </a:xfrm>
        </p:grpSpPr>
        <p:sp>
          <p:nvSpPr>
            <p:cNvPr id="28" name="Text Box 27"/>
            <p:cNvSpPr txBox="1"/>
            <p:nvPr/>
          </p:nvSpPr>
          <p:spPr>
            <a:xfrm>
              <a:off x="783" y="2144"/>
              <a:ext cx="17846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0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-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ạ!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69" y="2144"/>
              <a:ext cx="18269" cy="2607"/>
            </a:xfrm>
            <a:prstGeom prst="roundRect">
              <a:avLst>
                <a:gd name="adj" fmla="val 7313"/>
              </a:avLst>
            </a:prstGeom>
            <a:noFill/>
            <a:ln w="57150">
              <a:solidFill>
                <a:srgbClr val="0070C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9.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" y="1490"/>
              <a:ext cx="1106" cy="1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791874" y="3469005"/>
            <a:ext cx="10742901" cy="1724660"/>
            <a:chOff x="1258" y="6092"/>
            <a:chExt cx="16462" cy="2716"/>
          </a:xfrm>
        </p:grpSpPr>
        <p:sp>
          <p:nvSpPr>
            <p:cNvPr id="11" name="Rounded Rectangle 10"/>
            <p:cNvSpPr/>
            <p:nvPr/>
          </p:nvSpPr>
          <p:spPr>
            <a:xfrm>
              <a:off x="1258" y="6209"/>
              <a:ext cx="16324" cy="259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473" y="6092"/>
              <a:ext cx="16247" cy="245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 Box 12"/>
            <p:cNvSpPr txBox="1"/>
            <p:nvPr/>
          </p:nvSpPr>
          <p:spPr>
            <a:xfrm>
              <a:off x="1685" y="6243"/>
              <a:ext cx="16035" cy="2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37432" y="873177"/>
            <a:ext cx="735106" cy="5764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10235252" y="730858"/>
            <a:ext cx="1098177" cy="8611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5146696" y="5212845"/>
            <a:ext cx="1797977" cy="16065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360" y="-189865"/>
            <a:ext cx="11367770" cy="4388485"/>
            <a:chOff x="136" y="-401"/>
            <a:chExt cx="17902" cy="691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1" cstate="screen"/>
            <a:srcRect t="11845" b="55720"/>
            <a:stretch>
              <a:fillRect/>
            </a:stretch>
          </p:blipFill>
          <p:spPr>
            <a:xfrm>
              <a:off x="4710" y="-401"/>
              <a:ext cx="8148" cy="2643"/>
            </a:xfrm>
            <a:prstGeom prst="rect">
              <a:avLst/>
            </a:prstGeom>
          </p:spPr>
        </p:pic>
        <p:pic>
          <p:nvPicPr>
            <p:cNvPr id="2" name="图片 4"/>
            <p:cNvPicPr>
              <a:picLocks noChangeAspect="1"/>
            </p:cNvPicPr>
            <p:nvPr/>
          </p:nvPicPr>
          <p:blipFill rotWithShape="1">
            <a:blip r:embed="rId11" cstate="screen"/>
            <a:srcRect t="44857" b="27936"/>
            <a:stretch>
              <a:fillRect/>
            </a:stretch>
          </p:blipFill>
          <p:spPr>
            <a:xfrm>
              <a:off x="136" y="1640"/>
              <a:ext cx="17902" cy="4871"/>
            </a:xfrm>
            <a:prstGeom prst="rect">
              <a:avLst/>
            </a:prstGeom>
          </p:spPr>
        </p:pic>
      </p:grpSp>
      <p:pic>
        <p:nvPicPr>
          <p:cNvPr id="9" name="Picture 8" descr="a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7325" y="1744980"/>
            <a:ext cx="8625840" cy="1883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543176"/>
            <a:ext cx="12192000" cy="156882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5477" y="109531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172158" y="-172273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62387" y="362449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 r="16356"/>
          <a:stretch>
            <a:fillRect/>
          </a:stretch>
        </p:blipFill>
        <p:spPr>
          <a:xfrm flipH="1">
            <a:off x="10283190" y="0"/>
            <a:ext cx="3256915" cy="1585595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870075" y="-156210"/>
            <a:ext cx="8195310" cy="2313940"/>
            <a:chOff x="2945" y="-246"/>
            <a:chExt cx="12906" cy="3644"/>
          </a:xfrm>
        </p:grpSpPr>
        <p:grpSp>
          <p:nvGrpSpPr>
            <p:cNvPr id="42" name="Group 41"/>
            <p:cNvGrpSpPr/>
            <p:nvPr/>
          </p:nvGrpSpPr>
          <p:grpSpPr>
            <a:xfrm>
              <a:off x="2945" y="-246"/>
              <a:ext cx="12906" cy="3644"/>
              <a:chOff x="2945" y="-246"/>
              <a:chExt cx="12906" cy="3644"/>
            </a:xfrm>
          </p:grpSpPr>
          <p:grpSp>
            <p:nvGrpSpPr>
              <p:cNvPr id="39" name="Group 38"/>
              <p:cNvGrpSpPr/>
              <p:nvPr/>
            </p:nvGrpSpPr>
            <p:grpSpPr>
              <a:xfrm flipV="1">
                <a:off x="2945" y="-246"/>
                <a:ext cx="12906" cy="3644"/>
                <a:chOff x="848" y="5748"/>
                <a:chExt cx="12906" cy="2558"/>
              </a:xfrm>
            </p:grpSpPr>
            <p:pic>
              <p:nvPicPr>
                <p:cNvPr id="36" name="图片 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5968"/>
                <a:stretch>
                  <a:fillRect/>
                </a:stretch>
              </p:blipFill>
              <p:spPr>
                <a:xfrm flipV="1">
                  <a:off x="848" y="5748"/>
                  <a:ext cx="7841" cy="2557"/>
                </a:xfrm>
                <a:prstGeom prst="rect">
                  <a:avLst/>
                </a:prstGeom>
              </p:spPr>
            </p:pic>
            <p:pic>
              <p:nvPicPr>
                <p:cNvPr id="38" name="图片 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3039"/>
                <a:stretch>
                  <a:fillRect/>
                </a:stretch>
              </p:blipFill>
              <p:spPr>
                <a:xfrm flipH="1" flipV="1">
                  <a:off x="8620" y="5749"/>
                  <a:ext cx="5134" cy="2557"/>
                </a:xfrm>
                <a:prstGeom prst="rect">
                  <a:avLst/>
                </a:prstGeom>
              </p:spPr>
            </p:pic>
          </p:grpSp>
          <p:sp>
            <p:nvSpPr>
              <p:cNvPr id="41" name="Rounded Rectangle 40"/>
              <p:cNvSpPr/>
              <p:nvPr/>
            </p:nvSpPr>
            <p:spPr>
              <a:xfrm>
                <a:off x="3128" y="1006"/>
                <a:ext cx="12530" cy="210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 Box 29"/>
            <p:cNvSpPr txBox="1"/>
            <p:nvPr/>
          </p:nvSpPr>
          <p:spPr>
            <a:xfrm>
              <a:off x="3944" y="1186"/>
              <a:ext cx="10898" cy="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NỘI DUNG BÀI ĐỌC</a:t>
              </a:r>
            </a:p>
          </p:txBody>
        </p:sp>
      </p:grpSp>
      <p:pic>
        <p:nvPicPr>
          <p:cNvPr id="34" name="图片 22"/>
          <p:cNvPicPr>
            <a:picLocks noChangeAspect="1"/>
          </p:cNvPicPr>
          <p:nvPr/>
        </p:nvPicPr>
        <p:blipFill rotWithShape="1">
          <a:blip r:embed="rId8" cstate="screen"/>
          <a:srcRect t="16514" r="10651" b="21236"/>
          <a:stretch>
            <a:fillRect/>
          </a:stretch>
        </p:blipFill>
        <p:spPr>
          <a:xfrm>
            <a:off x="-172085" y="2348230"/>
            <a:ext cx="3997325" cy="2785110"/>
          </a:xfrm>
          <a:prstGeom prst="rect">
            <a:avLst/>
          </a:prstGeom>
        </p:spPr>
      </p:pic>
      <p:sp>
        <p:nvSpPr>
          <p:cNvPr id="35" name="Text Box 34"/>
          <p:cNvSpPr txBox="1"/>
          <p:nvPr/>
        </p:nvSpPr>
        <p:spPr>
          <a:xfrm>
            <a:off x="3917315" y="2416175"/>
            <a:ext cx="8190230" cy="2046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66570" y="3166745"/>
            <a:ext cx="8624570" cy="2919730"/>
            <a:chOff x="2782" y="6395"/>
            <a:chExt cx="13582" cy="4598"/>
          </a:xfrm>
        </p:grpSpPr>
        <p:pic>
          <p:nvPicPr>
            <p:cNvPr id="101" name="Picture 100"/>
            <p:cNvPicPr/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3019" t="37199" r="9700" b="19420"/>
            <a:stretch>
              <a:fillRect/>
            </a:stretch>
          </p:blipFill>
          <p:spPr>
            <a:xfrm>
              <a:off x="3088" y="6679"/>
              <a:ext cx="13099" cy="43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Freeform 2"/>
            <p:cNvSpPr/>
            <p:nvPr/>
          </p:nvSpPr>
          <p:spPr>
            <a:xfrm>
              <a:off x="2782" y="6395"/>
              <a:ext cx="13583" cy="1483"/>
            </a:xfrm>
            <a:custGeom>
              <a:avLst/>
              <a:gdLst>
                <a:gd name="connisteX0" fmla="*/ 105410 w 8625205"/>
                <a:gd name="connsiteY0" fmla="*/ 941705 h 941705"/>
                <a:gd name="connisteX1" fmla="*/ 528955 w 8625205"/>
                <a:gd name="connsiteY1" fmla="*/ 941705 h 941705"/>
                <a:gd name="connisteX2" fmla="*/ 698500 w 8625205"/>
                <a:gd name="connsiteY2" fmla="*/ 528955 h 941705"/>
                <a:gd name="connisteX3" fmla="*/ 2423160 w 8625205"/>
                <a:gd name="connsiteY3" fmla="*/ 508000 h 941705"/>
                <a:gd name="connisteX4" fmla="*/ 2613660 w 8625205"/>
                <a:gd name="connsiteY4" fmla="*/ 804545 h 941705"/>
                <a:gd name="connisteX5" fmla="*/ 2762250 w 8625205"/>
                <a:gd name="connsiteY5" fmla="*/ 444500 h 941705"/>
                <a:gd name="connisteX6" fmla="*/ 3175000 w 8625205"/>
                <a:gd name="connsiteY6" fmla="*/ 264160 h 941705"/>
                <a:gd name="connisteX7" fmla="*/ 3672205 w 8625205"/>
                <a:gd name="connsiteY7" fmla="*/ 190500 h 941705"/>
                <a:gd name="connisteX8" fmla="*/ 5926455 w 8625205"/>
                <a:gd name="connsiteY8" fmla="*/ 549910 h 941705"/>
                <a:gd name="connisteX9" fmla="*/ 6159500 w 8625205"/>
                <a:gd name="connsiteY9" fmla="*/ 762000 h 941705"/>
                <a:gd name="connisteX10" fmla="*/ 7651750 w 8625205"/>
                <a:gd name="connsiteY10" fmla="*/ 401955 h 941705"/>
                <a:gd name="connisteX11" fmla="*/ 8625205 w 8625205"/>
                <a:gd name="connsiteY11" fmla="*/ 391160 h 941705"/>
                <a:gd name="connisteX12" fmla="*/ 8604250 w 8625205"/>
                <a:gd name="connsiteY12" fmla="*/ 0 h 941705"/>
                <a:gd name="connisteX13" fmla="*/ 0 w 8625205"/>
                <a:gd name="connsiteY13" fmla="*/ 73660 h 941705"/>
                <a:gd name="connisteX14" fmla="*/ 105410 w 8625205"/>
                <a:gd name="connsiteY14" fmla="*/ 941705 h 9417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</a:cxnLst>
              <a:rect l="l" t="t" r="r" b="b"/>
              <a:pathLst>
                <a:path w="8625205" h="941705">
                  <a:moveTo>
                    <a:pt x="105410" y="941705"/>
                  </a:moveTo>
                  <a:lnTo>
                    <a:pt x="528955" y="941705"/>
                  </a:lnTo>
                  <a:lnTo>
                    <a:pt x="698500" y="528955"/>
                  </a:lnTo>
                  <a:lnTo>
                    <a:pt x="2423160" y="508000"/>
                  </a:lnTo>
                  <a:lnTo>
                    <a:pt x="2613660" y="804545"/>
                  </a:lnTo>
                  <a:lnTo>
                    <a:pt x="2762250" y="444500"/>
                  </a:lnTo>
                  <a:lnTo>
                    <a:pt x="3175000" y="264160"/>
                  </a:lnTo>
                  <a:lnTo>
                    <a:pt x="3672205" y="190500"/>
                  </a:lnTo>
                  <a:lnTo>
                    <a:pt x="5926455" y="549910"/>
                  </a:lnTo>
                  <a:lnTo>
                    <a:pt x="6159500" y="762000"/>
                  </a:lnTo>
                  <a:lnTo>
                    <a:pt x="7651750" y="401955"/>
                  </a:lnTo>
                  <a:lnTo>
                    <a:pt x="8625205" y="391160"/>
                  </a:lnTo>
                  <a:lnTo>
                    <a:pt x="8604250" y="0"/>
                  </a:lnTo>
                  <a:lnTo>
                    <a:pt x="0" y="73660"/>
                  </a:lnTo>
                  <a:lnTo>
                    <a:pt x="105410" y="9417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15477" y="1095318"/>
            <a:ext cx="735106" cy="57643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172158" y="-172273"/>
            <a:ext cx="1479176" cy="126725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962387" y="362449"/>
            <a:ext cx="1098177" cy="86113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screen"/>
          <a:srcRect r="16356"/>
          <a:stretch>
            <a:fillRect/>
          </a:stretch>
        </p:blipFill>
        <p:spPr>
          <a:xfrm flipH="1">
            <a:off x="10283190" y="0"/>
            <a:ext cx="3256915" cy="158559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20875" y="-247650"/>
            <a:ext cx="8195310" cy="2313940"/>
            <a:chOff x="2945" y="-246"/>
            <a:chExt cx="12906" cy="3644"/>
          </a:xfrm>
        </p:grpSpPr>
        <p:grpSp>
          <p:nvGrpSpPr>
            <p:cNvPr id="39" name="Group 38"/>
            <p:cNvGrpSpPr/>
            <p:nvPr/>
          </p:nvGrpSpPr>
          <p:grpSpPr>
            <a:xfrm flipV="1">
              <a:off x="2945" y="-246"/>
              <a:ext cx="12906" cy="3644"/>
              <a:chOff x="848" y="5748"/>
              <a:chExt cx="12906" cy="2558"/>
            </a:xfrm>
          </p:grpSpPr>
          <p:pic>
            <p:nvPicPr>
              <p:cNvPr id="36" name="图片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968"/>
              <a:stretch>
                <a:fillRect/>
              </a:stretch>
            </p:blipFill>
            <p:spPr>
              <a:xfrm flipV="1">
                <a:off x="848" y="5748"/>
                <a:ext cx="7841" cy="2557"/>
              </a:xfrm>
              <a:prstGeom prst="rect">
                <a:avLst/>
              </a:prstGeom>
            </p:spPr>
          </p:pic>
          <p:pic>
            <p:nvPicPr>
              <p:cNvPr id="38" name="图片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20" y="5749"/>
                <a:ext cx="5134" cy="2557"/>
              </a:xfrm>
              <a:prstGeom prst="rect">
                <a:avLst/>
              </a:prstGeom>
            </p:spPr>
          </p:pic>
        </p:grpSp>
        <p:sp>
          <p:nvSpPr>
            <p:cNvPr id="41" name="Rounded Rectangle 40"/>
            <p:cNvSpPr/>
            <p:nvPr/>
          </p:nvSpPr>
          <p:spPr>
            <a:xfrm>
              <a:off x="3128" y="1006"/>
              <a:ext cx="12530" cy="210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 Box 29"/>
            <p:cNvSpPr txBox="1"/>
            <p:nvPr/>
          </p:nvSpPr>
          <p:spPr>
            <a:xfrm>
              <a:off x="4740" y="1090"/>
              <a:ext cx="9305" cy="1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Liên</a:t>
              </a:r>
              <a:r>
                <a:rPr lang="en-US" sz="66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 </a:t>
              </a:r>
              <a:r>
                <a:rPr lang="en-US" sz="6600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hệ</a:t>
              </a:r>
              <a:r>
                <a:rPr lang="en-US" sz="66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 </a:t>
              </a:r>
              <a:r>
                <a:rPr lang="en-US" sz="6600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bản</a:t>
              </a:r>
              <a:r>
                <a:rPr lang="en-US" sz="6600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 </a:t>
              </a:r>
              <a:r>
                <a:rPr lang="en-US" sz="6600" dirty="0" err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Adam Gorry" panose="02040603050506020204" charset="0"/>
                  <a:cs typeface="SVN-Adam Gorry" panose="02040603050506020204" charset="0"/>
                </a:rPr>
                <a:t>thân</a:t>
              </a:r>
              <a:endPara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dam Gorry" panose="02040603050506020204" charset="0"/>
                <a:cs typeface="SVN-Adam Gorry" panose="02040603050506020204" charset="0"/>
              </a:endParaRPr>
            </a:p>
          </p:txBody>
        </p:sp>
      </p:grpSp>
      <p:sp>
        <p:nvSpPr>
          <p:cNvPr id="35" name="Text Box 34"/>
          <p:cNvSpPr txBox="1"/>
          <p:nvPr/>
        </p:nvSpPr>
        <p:spPr>
          <a:xfrm>
            <a:off x="1405981" y="2265019"/>
            <a:ext cx="9427661" cy="85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cách tìm kiếm nhanh, gọn, hiệu quả</a:t>
            </a:r>
          </a:p>
        </p:txBody>
      </p:sp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0" y="5689600"/>
            <a:ext cx="12192000" cy="116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703580" y="659765"/>
            <a:ext cx="13489305" cy="3536950"/>
            <a:chOff x="2532" y="2010"/>
            <a:chExt cx="14097" cy="696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16200000">
              <a:off x="6098" y="-1557"/>
              <a:ext cx="6964" cy="14097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4283" y="2881"/>
              <a:ext cx="10531" cy="5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-195288" y="-188"/>
            <a:ext cx="1479176" cy="12672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 flipH="1">
            <a:off x="8777045" y="-189021"/>
            <a:ext cx="4527176" cy="1645258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1579881" y="1041400"/>
            <a:ext cx="8819515" cy="2676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1200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iCiel Cadena" panose="02000503000000020004" charset="0"/>
                <a:cs typeface="iCiel Cadena" panose="02000503000000020004" charset="0"/>
              </a:rPr>
              <a:t>Luyện đọc lại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140970"/>
            <a:ext cx="1765935" cy="173101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649730" y="373380"/>
            <a:ext cx="74803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>
                <a:solidFill>
                  <a:srgbClr val="00B050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5589270"/>
            <a:ext cx="12192000" cy="126873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73" y="-257998"/>
            <a:ext cx="1479176" cy="1267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10283190" y="0"/>
            <a:ext cx="3256915" cy="15855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377758" y="168910"/>
            <a:ext cx="7436485" cy="768985"/>
            <a:chOff x="7306634" y="159791"/>
            <a:chExt cx="7436485" cy="816641"/>
          </a:xfrm>
        </p:grpSpPr>
        <p:sp>
          <p:nvSpPr>
            <p:cNvPr id="2" name="Rectangle: Rounded Corners 43"/>
            <p:cNvSpPr/>
            <p:nvPr/>
          </p:nvSpPr>
          <p:spPr>
            <a:xfrm>
              <a:off x="8475034" y="209019"/>
              <a:ext cx="5153025" cy="767413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06634" y="159791"/>
              <a:ext cx="7436485" cy="815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Đoạn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luyện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đọc</a:t>
              </a:r>
              <a:r>
                <a: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lang="en-US" sz="44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lại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rcRect l="1885" t="51415" r="34045" b="32614"/>
          <a:stretch>
            <a:fillRect/>
          </a:stretch>
        </p:blipFill>
        <p:spPr>
          <a:xfrm>
            <a:off x="335570" y="1318935"/>
            <a:ext cx="7436484" cy="4536995"/>
          </a:xfrm>
          <a:prstGeom prst="roundRect">
            <a:avLst>
              <a:gd name="adj" fmla="val 12325"/>
            </a:avLst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4522" y="937838"/>
            <a:ext cx="735106" cy="576436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1624057" y="76699"/>
            <a:ext cx="1098177" cy="861139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DEA09A30-2FF4-4D0B-B709-4DE380F9D65A}"/>
              </a:ext>
            </a:extLst>
          </p:cNvPr>
          <p:cNvSpPr/>
          <p:nvPr/>
        </p:nvSpPr>
        <p:spPr>
          <a:xfrm>
            <a:off x="8006527" y="2133064"/>
            <a:ext cx="3970843" cy="1271466"/>
          </a:xfrm>
          <a:prstGeom prst="cloud">
            <a:avLst/>
          </a:prstGeom>
          <a:solidFill>
            <a:srgbClr val="FFFD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A953F7-CCBF-4CCF-B182-AF8503C66012}"/>
              </a:ext>
            </a:extLst>
          </p:cNvPr>
          <p:cNvSpPr/>
          <p:nvPr/>
        </p:nvSpPr>
        <p:spPr>
          <a:xfrm>
            <a:off x="7946679" y="2239394"/>
            <a:ext cx="4090537" cy="1012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6100" y="-44450"/>
            <a:ext cx="10759440" cy="4594860"/>
            <a:chOff x="860" y="-70"/>
            <a:chExt cx="16944" cy="7236"/>
          </a:xfrm>
        </p:grpSpPr>
        <p:grpSp>
          <p:nvGrpSpPr>
            <p:cNvPr id="3" name="Group 2"/>
            <p:cNvGrpSpPr/>
            <p:nvPr/>
          </p:nvGrpSpPr>
          <p:grpSpPr>
            <a:xfrm>
              <a:off x="860" y="-70"/>
              <a:ext cx="16945" cy="7236"/>
              <a:chOff x="2532" y="2010"/>
              <a:chExt cx="14097" cy="696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 rot="16200000">
                <a:off x="6098" y="-1557"/>
                <a:ext cx="6964" cy="14097"/>
              </a:xfrm>
              <a:prstGeom prst="rect">
                <a:avLst/>
              </a:prstGeom>
            </p:spPr>
          </p:pic>
          <p:sp>
            <p:nvSpPr>
              <p:cNvPr id="2" name="Rectangles 1"/>
              <p:cNvSpPr/>
              <p:nvPr/>
            </p:nvSpPr>
            <p:spPr>
              <a:xfrm>
                <a:off x="4283" y="2881"/>
                <a:ext cx="10531" cy="50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Content Placeholder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65" y="1181"/>
              <a:ext cx="12782" cy="571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-195288" y="-188"/>
            <a:ext cx="1479176" cy="12672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 flipH="1">
            <a:off x="9147250" y="-189021"/>
            <a:ext cx="4527176" cy="1645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1" presetClass="exit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10613932" y="1032960"/>
            <a:ext cx="735106" cy="57643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flipH="1">
            <a:off x="9979025" y="-153670"/>
            <a:ext cx="1612265" cy="13817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-72260" y="-160"/>
            <a:ext cx="4077928" cy="14819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screen"/>
          <a:srcRect r="-10818"/>
          <a:stretch>
            <a:fillRect/>
          </a:stretch>
        </p:blipFill>
        <p:spPr>
          <a:xfrm>
            <a:off x="0" y="5796280"/>
            <a:ext cx="13510895" cy="156908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45485" y="228903"/>
            <a:ext cx="731520" cy="731520"/>
          </a:xfrm>
          <a:prstGeom prst="roundRect">
            <a:avLst/>
          </a:prstGeom>
          <a:solidFill>
            <a:srgbClr val="80CDE1"/>
          </a:solidFill>
          <a:ln w="12700" cap="flat" cmpd="sng" algn="ctr">
            <a:solidFill>
              <a:srgbClr val="80CDE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3023" l="10000" r="94535"/>
                    </a14:imgEffect>
                  </a14:imgLayer>
                </a14:imgProps>
              </a:ext>
            </a:extLst>
          </a:blip>
          <a:srcRect l="20990" t="14572" b="17883"/>
          <a:stretch>
            <a:fillRect/>
          </a:stretch>
        </p:blipFill>
        <p:spPr>
          <a:xfrm rot="18674869">
            <a:off x="379483" y="358046"/>
            <a:ext cx="560729" cy="4793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74015" y="1617980"/>
            <a:ext cx="11075035" cy="2420620"/>
            <a:chOff x="589" y="2548"/>
            <a:chExt cx="17441" cy="3812"/>
          </a:xfrm>
        </p:grpSpPr>
        <p:sp>
          <p:nvSpPr>
            <p:cNvPr id="12" name="Rounded Rectangle 11"/>
            <p:cNvSpPr/>
            <p:nvPr/>
          </p:nvSpPr>
          <p:spPr>
            <a:xfrm>
              <a:off x="589" y="2936"/>
              <a:ext cx="17124" cy="34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906" y="2548"/>
              <a:ext cx="17124" cy="3425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06" y="2754"/>
              <a:ext cx="17124" cy="2792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Chia sẻ với bạn </a:t>
              </a:r>
              <a:r>
                <a:rPr lang="en-US" sz="60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 em tìm bài cần đọc</a:t>
              </a:r>
              <a:r>
                <a:rPr lang="en-US" sz="6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trong một cuốn sách.</a:t>
              </a:r>
            </a:p>
          </p:txBody>
        </p:sp>
      </p:grpSp>
      <p:pic>
        <p:nvPicPr>
          <p:cNvPr id="4" name="图片 22"/>
          <p:cNvPicPr>
            <a:picLocks noChangeAspect="1"/>
          </p:cNvPicPr>
          <p:nvPr/>
        </p:nvPicPr>
        <p:blipFill rotWithShape="1">
          <a:blip r:embed="rId9" cstate="screen"/>
          <a:srcRect t="16514" r="10651" b="21236"/>
          <a:stretch>
            <a:fillRect/>
          </a:stretch>
        </p:blipFill>
        <p:spPr>
          <a:xfrm>
            <a:off x="-163830" y="3521710"/>
            <a:ext cx="3251835" cy="2266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87" name="Google Shape;1487;p46"/>
          <p:cNvSpPr/>
          <p:nvPr/>
        </p:nvSpPr>
        <p:spPr>
          <a:xfrm>
            <a:off x="756998" y="276248"/>
            <a:ext cx="1072969" cy="531477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46"/>
          <p:cNvSpPr/>
          <p:nvPr/>
        </p:nvSpPr>
        <p:spPr>
          <a:xfrm>
            <a:off x="8667639" y="1697418"/>
            <a:ext cx="1518" cy="56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46"/>
          <p:cNvSpPr/>
          <p:nvPr/>
        </p:nvSpPr>
        <p:spPr>
          <a:xfrm>
            <a:off x="8428223" y="1113556"/>
            <a:ext cx="56" cy="56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46"/>
          <p:cNvSpPr/>
          <p:nvPr/>
        </p:nvSpPr>
        <p:spPr>
          <a:xfrm>
            <a:off x="8464714" y="891684"/>
            <a:ext cx="56" cy="1518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46"/>
          <p:cNvSpPr/>
          <p:nvPr/>
        </p:nvSpPr>
        <p:spPr>
          <a:xfrm>
            <a:off x="9179983" y="1434725"/>
            <a:ext cx="56" cy="1462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>
            <a:off x="-19685" y="-3175"/>
            <a:ext cx="3288665" cy="6861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>
            <a:off x="2779395" y="0"/>
            <a:ext cx="32607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 flipH="1">
            <a:off x="8877935" y="0"/>
            <a:ext cx="331406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3200" t="17630" r="33160" b="22346"/>
          <a:stretch>
            <a:fillRect/>
          </a:stretch>
        </p:blipFill>
        <p:spPr>
          <a:xfrm flipH="1">
            <a:off x="6055995" y="0"/>
            <a:ext cx="3291205" cy="68586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366470" y="708025"/>
            <a:ext cx="11141799" cy="4253865"/>
            <a:chOff x="288" y="1052"/>
            <a:chExt cx="13955" cy="4518"/>
          </a:xfrm>
        </p:grpSpPr>
        <p:sp>
          <p:nvSpPr>
            <p:cNvPr id="1486" name="Google Shape;1486;p46"/>
            <p:cNvSpPr/>
            <p:nvPr/>
          </p:nvSpPr>
          <p:spPr>
            <a:xfrm flipH="1">
              <a:off x="288" y="1052"/>
              <a:ext cx="13955" cy="4518"/>
            </a:xfrm>
            <a:custGeom>
              <a:avLst/>
              <a:gdLst/>
              <a:ahLst/>
              <a:cxnLst/>
              <a:rect l="l" t="t" r="r" b="b"/>
              <a:pathLst>
                <a:path w="34424" h="23680" extrusionOk="0">
                  <a:moveTo>
                    <a:pt x="17172" y="0"/>
                  </a:moveTo>
                  <a:cubicBezTo>
                    <a:pt x="15954" y="0"/>
                    <a:pt x="14750" y="27"/>
                    <a:pt x="13613" y="68"/>
                  </a:cubicBezTo>
                  <a:cubicBezTo>
                    <a:pt x="12463" y="108"/>
                    <a:pt x="11299" y="176"/>
                    <a:pt x="10190" y="257"/>
                  </a:cubicBezTo>
                  <a:cubicBezTo>
                    <a:pt x="9635" y="298"/>
                    <a:pt x="9066" y="352"/>
                    <a:pt x="8498" y="406"/>
                  </a:cubicBezTo>
                  <a:cubicBezTo>
                    <a:pt x="8133" y="447"/>
                    <a:pt x="7592" y="501"/>
                    <a:pt x="7037" y="582"/>
                  </a:cubicBezTo>
                  <a:cubicBezTo>
                    <a:pt x="6306" y="677"/>
                    <a:pt x="5562" y="812"/>
                    <a:pt x="4845" y="1001"/>
                  </a:cubicBezTo>
                  <a:cubicBezTo>
                    <a:pt x="4101" y="1191"/>
                    <a:pt x="3383" y="1461"/>
                    <a:pt x="2720" y="1827"/>
                  </a:cubicBezTo>
                  <a:cubicBezTo>
                    <a:pt x="2396" y="2003"/>
                    <a:pt x="2084" y="2206"/>
                    <a:pt x="1800" y="2436"/>
                  </a:cubicBezTo>
                  <a:cubicBezTo>
                    <a:pt x="1516" y="2666"/>
                    <a:pt x="1259" y="2923"/>
                    <a:pt x="1043" y="3207"/>
                  </a:cubicBezTo>
                  <a:cubicBezTo>
                    <a:pt x="637" y="3748"/>
                    <a:pt x="366" y="4371"/>
                    <a:pt x="231" y="5034"/>
                  </a:cubicBezTo>
                  <a:cubicBezTo>
                    <a:pt x="95" y="5697"/>
                    <a:pt x="14" y="6373"/>
                    <a:pt x="14" y="7063"/>
                  </a:cubicBezTo>
                  <a:cubicBezTo>
                    <a:pt x="1" y="7808"/>
                    <a:pt x="55" y="8565"/>
                    <a:pt x="149" y="9309"/>
                  </a:cubicBezTo>
                  <a:cubicBezTo>
                    <a:pt x="352" y="10852"/>
                    <a:pt x="731" y="12367"/>
                    <a:pt x="1259" y="13842"/>
                  </a:cubicBezTo>
                  <a:cubicBezTo>
                    <a:pt x="1503" y="14519"/>
                    <a:pt x="1800" y="15182"/>
                    <a:pt x="2125" y="15831"/>
                  </a:cubicBezTo>
                  <a:cubicBezTo>
                    <a:pt x="2409" y="16386"/>
                    <a:pt x="2747" y="16927"/>
                    <a:pt x="3126" y="17428"/>
                  </a:cubicBezTo>
                  <a:cubicBezTo>
                    <a:pt x="3586" y="17996"/>
                    <a:pt x="4155" y="18484"/>
                    <a:pt x="4804" y="18849"/>
                  </a:cubicBezTo>
                  <a:cubicBezTo>
                    <a:pt x="5129" y="19038"/>
                    <a:pt x="5481" y="19187"/>
                    <a:pt x="5833" y="19336"/>
                  </a:cubicBezTo>
                  <a:cubicBezTo>
                    <a:pt x="6198" y="19471"/>
                    <a:pt x="6563" y="19593"/>
                    <a:pt x="6942" y="19688"/>
                  </a:cubicBezTo>
                  <a:cubicBezTo>
                    <a:pt x="7930" y="19931"/>
                    <a:pt x="8918" y="20094"/>
                    <a:pt x="9932" y="20175"/>
                  </a:cubicBezTo>
                  <a:cubicBezTo>
                    <a:pt x="10162" y="20202"/>
                    <a:pt x="10406" y="20216"/>
                    <a:pt x="10650" y="20229"/>
                  </a:cubicBezTo>
                  <a:cubicBezTo>
                    <a:pt x="10663" y="20283"/>
                    <a:pt x="10677" y="20351"/>
                    <a:pt x="10690" y="20405"/>
                  </a:cubicBezTo>
                  <a:cubicBezTo>
                    <a:pt x="10704" y="20554"/>
                    <a:pt x="10704" y="20689"/>
                    <a:pt x="10690" y="20838"/>
                  </a:cubicBezTo>
                  <a:cubicBezTo>
                    <a:pt x="10650" y="21027"/>
                    <a:pt x="10609" y="21203"/>
                    <a:pt x="10541" y="21379"/>
                  </a:cubicBezTo>
                  <a:cubicBezTo>
                    <a:pt x="10447" y="21569"/>
                    <a:pt x="10338" y="21758"/>
                    <a:pt x="10217" y="21920"/>
                  </a:cubicBezTo>
                  <a:cubicBezTo>
                    <a:pt x="10081" y="22083"/>
                    <a:pt x="9919" y="22232"/>
                    <a:pt x="9757" y="22353"/>
                  </a:cubicBezTo>
                  <a:cubicBezTo>
                    <a:pt x="9594" y="22462"/>
                    <a:pt x="9432" y="22556"/>
                    <a:pt x="9269" y="22624"/>
                  </a:cubicBezTo>
                  <a:cubicBezTo>
                    <a:pt x="9053" y="22719"/>
                    <a:pt x="8809" y="22759"/>
                    <a:pt x="8566" y="22759"/>
                  </a:cubicBezTo>
                  <a:lnTo>
                    <a:pt x="8403" y="22759"/>
                  </a:lnTo>
                  <a:cubicBezTo>
                    <a:pt x="8349" y="22746"/>
                    <a:pt x="8295" y="22746"/>
                    <a:pt x="8255" y="22732"/>
                  </a:cubicBezTo>
                  <a:lnTo>
                    <a:pt x="8200" y="22732"/>
                  </a:lnTo>
                  <a:cubicBezTo>
                    <a:pt x="8119" y="22732"/>
                    <a:pt x="8052" y="22759"/>
                    <a:pt x="8011" y="22827"/>
                  </a:cubicBezTo>
                  <a:cubicBezTo>
                    <a:pt x="7984" y="22868"/>
                    <a:pt x="7984" y="22922"/>
                    <a:pt x="7997" y="22976"/>
                  </a:cubicBezTo>
                  <a:cubicBezTo>
                    <a:pt x="8011" y="23030"/>
                    <a:pt x="8052" y="23071"/>
                    <a:pt x="8092" y="23098"/>
                  </a:cubicBezTo>
                  <a:cubicBezTo>
                    <a:pt x="8241" y="23192"/>
                    <a:pt x="8403" y="23287"/>
                    <a:pt x="8579" y="23341"/>
                  </a:cubicBezTo>
                  <a:cubicBezTo>
                    <a:pt x="9121" y="23571"/>
                    <a:pt x="9689" y="23679"/>
                    <a:pt x="10271" y="23679"/>
                  </a:cubicBezTo>
                  <a:lnTo>
                    <a:pt x="10338" y="23679"/>
                  </a:lnTo>
                  <a:cubicBezTo>
                    <a:pt x="10704" y="23679"/>
                    <a:pt x="11083" y="23639"/>
                    <a:pt x="11434" y="23571"/>
                  </a:cubicBezTo>
                  <a:cubicBezTo>
                    <a:pt x="11827" y="23490"/>
                    <a:pt x="12206" y="23368"/>
                    <a:pt x="12557" y="23206"/>
                  </a:cubicBezTo>
                  <a:cubicBezTo>
                    <a:pt x="12882" y="23071"/>
                    <a:pt x="13193" y="22895"/>
                    <a:pt x="13478" y="22692"/>
                  </a:cubicBezTo>
                  <a:cubicBezTo>
                    <a:pt x="13775" y="22489"/>
                    <a:pt x="14046" y="22245"/>
                    <a:pt x="14289" y="21975"/>
                  </a:cubicBezTo>
                  <a:cubicBezTo>
                    <a:pt x="14519" y="21704"/>
                    <a:pt x="14709" y="21406"/>
                    <a:pt x="14844" y="21082"/>
                  </a:cubicBezTo>
                  <a:cubicBezTo>
                    <a:pt x="14898" y="20973"/>
                    <a:pt x="14939" y="20851"/>
                    <a:pt x="14980" y="20730"/>
                  </a:cubicBezTo>
                  <a:lnTo>
                    <a:pt x="15020" y="20730"/>
                  </a:lnTo>
                  <a:lnTo>
                    <a:pt x="15494" y="20784"/>
                  </a:lnTo>
                  <a:cubicBezTo>
                    <a:pt x="16536" y="20906"/>
                    <a:pt x="17659" y="21027"/>
                    <a:pt x="18768" y="21122"/>
                  </a:cubicBezTo>
                  <a:cubicBezTo>
                    <a:pt x="20433" y="21271"/>
                    <a:pt x="21813" y="21339"/>
                    <a:pt x="23112" y="21339"/>
                  </a:cubicBezTo>
                  <a:cubicBezTo>
                    <a:pt x="23883" y="21339"/>
                    <a:pt x="24627" y="21312"/>
                    <a:pt x="25358" y="21257"/>
                  </a:cubicBezTo>
                  <a:cubicBezTo>
                    <a:pt x="26440" y="21190"/>
                    <a:pt x="27509" y="21027"/>
                    <a:pt x="28578" y="20797"/>
                  </a:cubicBezTo>
                  <a:cubicBezTo>
                    <a:pt x="28835" y="20743"/>
                    <a:pt x="29025" y="20689"/>
                    <a:pt x="29187" y="20635"/>
                  </a:cubicBezTo>
                  <a:cubicBezTo>
                    <a:pt x="29363" y="20594"/>
                    <a:pt x="29566" y="20527"/>
                    <a:pt x="29769" y="20446"/>
                  </a:cubicBezTo>
                  <a:cubicBezTo>
                    <a:pt x="30107" y="20324"/>
                    <a:pt x="30419" y="20188"/>
                    <a:pt x="30730" y="20013"/>
                  </a:cubicBezTo>
                  <a:cubicBezTo>
                    <a:pt x="31312" y="19688"/>
                    <a:pt x="31839" y="19282"/>
                    <a:pt x="32286" y="18795"/>
                  </a:cubicBezTo>
                  <a:cubicBezTo>
                    <a:pt x="32719" y="18321"/>
                    <a:pt x="33084" y="17793"/>
                    <a:pt x="33368" y="17212"/>
                  </a:cubicBezTo>
                  <a:cubicBezTo>
                    <a:pt x="33896" y="16156"/>
                    <a:pt x="34207" y="14925"/>
                    <a:pt x="34329" y="13436"/>
                  </a:cubicBezTo>
                  <a:cubicBezTo>
                    <a:pt x="34424" y="12097"/>
                    <a:pt x="34370" y="10757"/>
                    <a:pt x="34194" y="9431"/>
                  </a:cubicBezTo>
                  <a:cubicBezTo>
                    <a:pt x="34153" y="9188"/>
                    <a:pt x="34113" y="8958"/>
                    <a:pt x="34085" y="8714"/>
                  </a:cubicBezTo>
                  <a:lnTo>
                    <a:pt x="34045" y="8457"/>
                  </a:lnTo>
                  <a:lnTo>
                    <a:pt x="33977" y="8078"/>
                  </a:lnTo>
                  <a:lnTo>
                    <a:pt x="33964" y="7916"/>
                  </a:lnTo>
                  <a:cubicBezTo>
                    <a:pt x="33937" y="7726"/>
                    <a:pt x="33910" y="7550"/>
                    <a:pt x="33883" y="7375"/>
                  </a:cubicBezTo>
                  <a:cubicBezTo>
                    <a:pt x="33774" y="6630"/>
                    <a:pt x="33625" y="5886"/>
                    <a:pt x="33422" y="5155"/>
                  </a:cubicBezTo>
                  <a:cubicBezTo>
                    <a:pt x="33233" y="4425"/>
                    <a:pt x="32922" y="3735"/>
                    <a:pt x="32502" y="3099"/>
                  </a:cubicBezTo>
                  <a:cubicBezTo>
                    <a:pt x="32299" y="2787"/>
                    <a:pt x="32042" y="2490"/>
                    <a:pt x="31772" y="2233"/>
                  </a:cubicBezTo>
                  <a:cubicBezTo>
                    <a:pt x="31474" y="1976"/>
                    <a:pt x="31149" y="1746"/>
                    <a:pt x="30797" y="1556"/>
                  </a:cubicBezTo>
                  <a:cubicBezTo>
                    <a:pt x="30432" y="1353"/>
                    <a:pt x="30053" y="1177"/>
                    <a:pt x="29661" y="1042"/>
                  </a:cubicBezTo>
                  <a:cubicBezTo>
                    <a:pt x="29255" y="893"/>
                    <a:pt x="28849" y="771"/>
                    <a:pt x="28429" y="663"/>
                  </a:cubicBezTo>
                  <a:cubicBezTo>
                    <a:pt x="27550" y="460"/>
                    <a:pt x="26657" y="325"/>
                    <a:pt x="25764" y="257"/>
                  </a:cubicBezTo>
                  <a:cubicBezTo>
                    <a:pt x="24803" y="162"/>
                    <a:pt x="23869" y="135"/>
                    <a:pt x="23085" y="108"/>
                  </a:cubicBezTo>
                  <a:lnTo>
                    <a:pt x="22178" y="95"/>
                  </a:lnTo>
                  <a:lnTo>
                    <a:pt x="21826" y="81"/>
                  </a:lnTo>
                  <a:cubicBezTo>
                    <a:pt x="21623" y="81"/>
                    <a:pt x="21420" y="68"/>
                    <a:pt x="21217" y="68"/>
                  </a:cubicBezTo>
                  <a:lnTo>
                    <a:pt x="21014" y="54"/>
                  </a:lnTo>
                  <a:lnTo>
                    <a:pt x="20446" y="54"/>
                  </a:lnTo>
                  <a:cubicBezTo>
                    <a:pt x="19296" y="14"/>
                    <a:pt x="18227" y="0"/>
                    <a:pt x="17172" y="0"/>
                  </a:cubicBezTo>
                  <a:close/>
                </a:path>
              </a:pathLst>
            </a:custGeom>
            <a:solidFill>
              <a:srgbClr val="FFF0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Subtitle 39"/>
            <p:cNvSpPr/>
            <p:nvPr/>
          </p:nvSpPr>
          <p:spPr>
            <a:xfrm>
              <a:off x="459" y="1334"/>
              <a:ext cx="13510" cy="35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Quicksand Medium"/>
                <a:buAutoNum type="arabicPeriod"/>
                <a:defRPr sz="125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  <a:lvl2pPr marL="914400" marR="0" lvl="1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2pPr>
              <a:lvl3pPr marL="1371600" marR="0" lvl="2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3pPr>
              <a:lvl4pPr marL="1828800" marR="0" lvl="3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4pPr>
              <a:lvl5pPr marL="2286000" marR="0" lvl="4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5pPr>
              <a:lvl6pPr marL="2743200" marR="0" lvl="5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6pPr>
              <a:lvl7pPr marL="3200400" marR="0" lvl="6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rabi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7pPr>
              <a:lvl8pPr marL="3657600" marR="0" lvl="7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alpha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8pPr>
              <a:lvl9pPr marL="4114800" marR="0" lvl="8" indent="-3048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Roboto Condensed Light"/>
                <a:buAutoNum type="romanLcPeriod"/>
                <a:defRPr sz="1400" b="0" i="0" u="none" strike="noStrike" cap="none">
                  <a:solidFill>
                    <a:schemeClr val="dk1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9pPr>
            </a:lstStyle>
            <a:p>
              <a:pPr marL="152400" indent="0" algn="ctr">
                <a:lnSpc>
                  <a:spcPct val="130000"/>
                </a:lnSpc>
                <a:buNone/>
              </a:pP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đấy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br>
                <a:rPr lang="en-US" sz="4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</a:t>
              </a:r>
              <a:r>
                <a:rPr lang="en-US" sz="4000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490" name="Google Shape;1490;p46"/>
          <p:cNvGrpSpPr/>
          <p:nvPr/>
        </p:nvGrpSpPr>
        <p:grpSpPr>
          <a:xfrm rot="20280000">
            <a:off x="9507220" y="3954145"/>
            <a:ext cx="2421255" cy="2569845"/>
            <a:chOff x="643725" y="936450"/>
            <a:chExt cx="2886059" cy="2783975"/>
          </a:xfrm>
        </p:grpSpPr>
        <p:sp>
          <p:nvSpPr>
            <p:cNvPr id="1491" name="Google Shape;1491;p46"/>
            <p:cNvSpPr/>
            <p:nvPr/>
          </p:nvSpPr>
          <p:spPr>
            <a:xfrm>
              <a:off x="643725" y="936450"/>
              <a:ext cx="2886059" cy="2783975"/>
            </a:xfrm>
            <a:custGeom>
              <a:avLst/>
              <a:gdLst/>
              <a:ahLst/>
              <a:cxnLst/>
              <a:rect l="l" t="t" r="r" b="b"/>
              <a:pathLst>
                <a:path w="63865" h="61606" extrusionOk="0">
                  <a:moveTo>
                    <a:pt x="40759" y="40811"/>
                  </a:moveTo>
                  <a:cubicBezTo>
                    <a:pt x="40474" y="40993"/>
                    <a:pt x="40188" y="41149"/>
                    <a:pt x="39929" y="41304"/>
                  </a:cubicBezTo>
                  <a:lnTo>
                    <a:pt x="40006" y="41123"/>
                  </a:lnTo>
                  <a:cubicBezTo>
                    <a:pt x="40240" y="41045"/>
                    <a:pt x="40500" y="40915"/>
                    <a:pt x="40759" y="40811"/>
                  </a:cubicBezTo>
                  <a:close/>
                  <a:moveTo>
                    <a:pt x="18511" y="1"/>
                  </a:moveTo>
                  <a:cubicBezTo>
                    <a:pt x="18303" y="1"/>
                    <a:pt x="18096" y="27"/>
                    <a:pt x="17888" y="53"/>
                  </a:cubicBezTo>
                  <a:cubicBezTo>
                    <a:pt x="17706" y="105"/>
                    <a:pt x="17550" y="157"/>
                    <a:pt x="17395" y="209"/>
                  </a:cubicBezTo>
                  <a:lnTo>
                    <a:pt x="17317" y="235"/>
                  </a:lnTo>
                  <a:cubicBezTo>
                    <a:pt x="17187" y="287"/>
                    <a:pt x="17031" y="364"/>
                    <a:pt x="16901" y="442"/>
                  </a:cubicBezTo>
                  <a:cubicBezTo>
                    <a:pt x="16875" y="442"/>
                    <a:pt x="16849" y="468"/>
                    <a:pt x="16823" y="468"/>
                  </a:cubicBezTo>
                  <a:lnTo>
                    <a:pt x="16798" y="494"/>
                  </a:lnTo>
                  <a:cubicBezTo>
                    <a:pt x="16200" y="858"/>
                    <a:pt x="15681" y="1325"/>
                    <a:pt x="15266" y="1870"/>
                  </a:cubicBezTo>
                  <a:cubicBezTo>
                    <a:pt x="14902" y="2311"/>
                    <a:pt x="14591" y="2805"/>
                    <a:pt x="14305" y="3298"/>
                  </a:cubicBezTo>
                  <a:cubicBezTo>
                    <a:pt x="14020" y="3817"/>
                    <a:pt x="13760" y="4362"/>
                    <a:pt x="13552" y="4933"/>
                  </a:cubicBezTo>
                  <a:cubicBezTo>
                    <a:pt x="13085" y="6076"/>
                    <a:pt x="12722" y="7244"/>
                    <a:pt x="12488" y="8464"/>
                  </a:cubicBezTo>
                  <a:cubicBezTo>
                    <a:pt x="12332" y="9295"/>
                    <a:pt x="12228" y="10152"/>
                    <a:pt x="12202" y="11008"/>
                  </a:cubicBezTo>
                  <a:cubicBezTo>
                    <a:pt x="11943" y="11034"/>
                    <a:pt x="11683" y="11164"/>
                    <a:pt x="11450" y="11320"/>
                  </a:cubicBezTo>
                  <a:cubicBezTo>
                    <a:pt x="11242" y="11450"/>
                    <a:pt x="11060" y="11631"/>
                    <a:pt x="10904" y="11839"/>
                  </a:cubicBezTo>
                  <a:cubicBezTo>
                    <a:pt x="10749" y="12047"/>
                    <a:pt x="10619" y="12280"/>
                    <a:pt x="10515" y="12540"/>
                  </a:cubicBezTo>
                  <a:cubicBezTo>
                    <a:pt x="10333" y="13033"/>
                    <a:pt x="10229" y="13526"/>
                    <a:pt x="10203" y="14046"/>
                  </a:cubicBezTo>
                  <a:cubicBezTo>
                    <a:pt x="10178" y="14980"/>
                    <a:pt x="10281" y="15915"/>
                    <a:pt x="10515" y="16798"/>
                  </a:cubicBezTo>
                  <a:cubicBezTo>
                    <a:pt x="10437" y="16798"/>
                    <a:pt x="10359" y="16798"/>
                    <a:pt x="10307" y="16772"/>
                  </a:cubicBezTo>
                  <a:cubicBezTo>
                    <a:pt x="10178" y="16772"/>
                    <a:pt x="10048" y="16746"/>
                    <a:pt x="9918" y="16746"/>
                  </a:cubicBezTo>
                  <a:cubicBezTo>
                    <a:pt x="9684" y="16746"/>
                    <a:pt x="9477" y="16772"/>
                    <a:pt x="9269" y="16824"/>
                  </a:cubicBezTo>
                  <a:lnTo>
                    <a:pt x="9113" y="16849"/>
                  </a:lnTo>
                  <a:cubicBezTo>
                    <a:pt x="8931" y="16927"/>
                    <a:pt x="8724" y="17005"/>
                    <a:pt x="8542" y="17109"/>
                  </a:cubicBezTo>
                  <a:cubicBezTo>
                    <a:pt x="8412" y="17187"/>
                    <a:pt x="8282" y="17291"/>
                    <a:pt x="8153" y="17395"/>
                  </a:cubicBezTo>
                  <a:cubicBezTo>
                    <a:pt x="7841" y="17654"/>
                    <a:pt x="7607" y="17966"/>
                    <a:pt x="7452" y="18329"/>
                  </a:cubicBezTo>
                  <a:cubicBezTo>
                    <a:pt x="7374" y="18537"/>
                    <a:pt x="7296" y="18745"/>
                    <a:pt x="7244" y="18952"/>
                  </a:cubicBezTo>
                  <a:lnTo>
                    <a:pt x="7114" y="18952"/>
                  </a:lnTo>
                  <a:cubicBezTo>
                    <a:pt x="6932" y="18952"/>
                    <a:pt x="6725" y="18978"/>
                    <a:pt x="6543" y="19030"/>
                  </a:cubicBezTo>
                  <a:cubicBezTo>
                    <a:pt x="6413" y="19082"/>
                    <a:pt x="6283" y="19134"/>
                    <a:pt x="6154" y="19212"/>
                  </a:cubicBezTo>
                  <a:cubicBezTo>
                    <a:pt x="6102" y="19238"/>
                    <a:pt x="6076" y="19264"/>
                    <a:pt x="6024" y="19290"/>
                  </a:cubicBezTo>
                  <a:cubicBezTo>
                    <a:pt x="5920" y="19368"/>
                    <a:pt x="5842" y="19446"/>
                    <a:pt x="5764" y="19523"/>
                  </a:cubicBezTo>
                  <a:cubicBezTo>
                    <a:pt x="5556" y="19705"/>
                    <a:pt x="5401" y="19939"/>
                    <a:pt x="5271" y="20198"/>
                  </a:cubicBezTo>
                  <a:cubicBezTo>
                    <a:pt x="5271" y="20198"/>
                    <a:pt x="5271" y="20224"/>
                    <a:pt x="5245" y="20250"/>
                  </a:cubicBezTo>
                  <a:cubicBezTo>
                    <a:pt x="5115" y="20536"/>
                    <a:pt x="4985" y="20847"/>
                    <a:pt x="4933" y="21185"/>
                  </a:cubicBezTo>
                  <a:lnTo>
                    <a:pt x="4907" y="21289"/>
                  </a:lnTo>
                  <a:cubicBezTo>
                    <a:pt x="4830" y="21678"/>
                    <a:pt x="4778" y="22042"/>
                    <a:pt x="4752" y="22431"/>
                  </a:cubicBezTo>
                  <a:cubicBezTo>
                    <a:pt x="4726" y="23158"/>
                    <a:pt x="4752" y="23885"/>
                    <a:pt x="4856" y="24586"/>
                  </a:cubicBezTo>
                  <a:lnTo>
                    <a:pt x="4856" y="24638"/>
                  </a:lnTo>
                  <a:cubicBezTo>
                    <a:pt x="4882" y="24793"/>
                    <a:pt x="4907" y="24923"/>
                    <a:pt x="4933" y="25079"/>
                  </a:cubicBezTo>
                  <a:cubicBezTo>
                    <a:pt x="4985" y="25287"/>
                    <a:pt x="5037" y="25494"/>
                    <a:pt x="5089" y="25650"/>
                  </a:cubicBezTo>
                  <a:lnTo>
                    <a:pt x="5089" y="25702"/>
                  </a:lnTo>
                  <a:cubicBezTo>
                    <a:pt x="5167" y="25988"/>
                    <a:pt x="5271" y="26273"/>
                    <a:pt x="5375" y="26559"/>
                  </a:cubicBezTo>
                  <a:cubicBezTo>
                    <a:pt x="5479" y="26870"/>
                    <a:pt x="5608" y="27182"/>
                    <a:pt x="5738" y="27493"/>
                  </a:cubicBezTo>
                  <a:cubicBezTo>
                    <a:pt x="6206" y="28636"/>
                    <a:pt x="6777" y="29752"/>
                    <a:pt x="7426" y="30842"/>
                  </a:cubicBezTo>
                  <a:cubicBezTo>
                    <a:pt x="7659" y="31206"/>
                    <a:pt x="7945" y="31621"/>
                    <a:pt x="8256" y="32062"/>
                  </a:cubicBezTo>
                  <a:cubicBezTo>
                    <a:pt x="8698" y="32686"/>
                    <a:pt x="9165" y="33309"/>
                    <a:pt x="9632" y="33880"/>
                  </a:cubicBezTo>
                  <a:cubicBezTo>
                    <a:pt x="9892" y="34165"/>
                    <a:pt x="10152" y="34451"/>
                    <a:pt x="10411" y="34736"/>
                  </a:cubicBezTo>
                  <a:lnTo>
                    <a:pt x="10411" y="34814"/>
                  </a:lnTo>
                  <a:cubicBezTo>
                    <a:pt x="10385" y="34918"/>
                    <a:pt x="10385" y="35022"/>
                    <a:pt x="10411" y="35126"/>
                  </a:cubicBezTo>
                  <a:cubicBezTo>
                    <a:pt x="10255" y="35178"/>
                    <a:pt x="10152" y="35230"/>
                    <a:pt x="10022" y="35308"/>
                  </a:cubicBezTo>
                  <a:cubicBezTo>
                    <a:pt x="9632" y="35567"/>
                    <a:pt x="9347" y="35931"/>
                    <a:pt x="9165" y="36346"/>
                  </a:cubicBezTo>
                  <a:cubicBezTo>
                    <a:pt x="9035" y="36735"/>
                    <a:pt x="8983" y="37125"/>
                    <a:pt x="8983" y="37540"/>
                  </a:cubicBezTo>
                  <a:lnTo>
                    <a:pt x="8983" y="37722"/>
                  </a:lnTo>
                  <a:cubicBezTo>
                    <a:pt x="8334" y="37904"/>
                    <a:pt x="7685" y="38085"/>
                    <a:pt x="7062" y="38345"/>
                  </a:cubicBezTo>
                  <a:cubicBezTo>
                    <a:pt x="5427" y="38968"/>
                    <a:pt x="3921" y="39877"/>
                    <a:pt x="2597" y="41019"/>
                  </a:cubicBezTo>
                  <a:cubicBezTo>
                    <a:pt x="1766" y="41746"/>
                    <a:pt x="987" y="42577"/>
                    <a:pt x="338" y="43485"/>
                  </a:cubicBezTo>
                  <a:cubicBezTo>
                    <a:pt x="131" y="43745"/>
                    <a:pt x="53" y="44082"/>
                    <a:pt x="131" y="44394"/>
                  </a:cubicBezTo>
                  <a:cubicBezTo>
                    <a:pt x="131" y="44498"/>
                    <a:pt x="157" y="44602"/>
                    <a:pt x="209" y="44705"/>
                  </a:cubicBezTo>
                  <a:cubicBezTo>
                    <a:pt x="235" y="45744"/>
                    <a:pt x="183" y="46782"/>
                    <a:pt x="131" y="47717"/>
                  </a:cubicBezTo>
                  <a:lnTo>
                    <a:pt x="157" y="48054"/>
                  </a:lnTo>
                  <a:cubicBezTo>
                    <a:pt x="79" y="49171"/>
                    <a:pt x="27" y="50313"/>
                    <a:pt x="27" y="51481"/>
                  </a:cubicBezTo>
                  <a:cubicBezTo>
                    <a:pt x="1" y="52701"/>
                    <a:pt x="105" y="53895"/>
                    <a:pt x="312" y="55090"/>
                  </a:cubicBezTo>
                  <a:cubicBezTo>
                    <a:pt x="286" y="55271"/>
                    <a:pt x="235" y="55453"/>
                    <a:pt x="235" y="55635"/>
                  </a:cubicBezTo>
                  <a:cubicBezTo>
                    <a:pt x="157" y="56024"/>
                    <a:pt x="286" y="56414"/>
                    <a:pt x="520" y="56725"/>
                  </a:cubicBezTo>
                  <a:cubicBezTo>
                    <a:pt x="624" y="56829"/>
                    <a:pt x="728" y="56933"/>
                    <a:pt x="858" y="57011"/>
                  </a:cubicBezTo>
                  <a:lnTo>
                    <a:pt x="858" y="57037"/>
                  </a:lnTo>
                  <a:cubicBezTo>
                    <a:pt x="961" y="57296"/>
                    <a:pt x="1065" y="57556"/>
                    <a:pt x="1195" y="57816"/>
                  </a:cubicBezTo>
                  <a:cubicBezTo>
                    <a:pt x="1325" y="58075"/>
                    <a:pt x="1481" y="58309"/>
                    <a:pt x="1662" y="58516"/>
                  </a:cubicBezTo>
                  <a:cubicBezTo>
                    <a:pt x="2285" y="59347"/>
                    <a:pt x="3116" y="59970"/>
                    <a:pt x="4051" y="60360"/>
                  </a:cubicBezTo>
                  <a:cubicBezTo>
                    <a:pt x="4985" y="60749"/>
                    <a:pt x="5946" y="61009"/>
                    <a:pt x="6932" y="61113"/>
                  </a:cubicBezTo>
                  <a:cubicBezTo>
                    <a:pt x="7893" y="61216"/>
                    <a:pt x="8854" y="61268"/>
                    <a:pt x="9814" y="61268"/>
                  </a:cubicBezTo>
                  <a:lnTo>
                    <a:pt x="11112" y="61268"/>
                  </a:lnTo>
                  <a:cubicBezTo>
                    <a:pt x="11553" y="61268"/>
                    <a:pt x="11969" y="61268"/>
                    <a:pt x="12410" y="61294"/>
                  </a:cubicBezTo>
                  <a:lnTo>
                    <a:pt x="14513" y="61372"/>
                  </a:lnTo>
                  <a:cubicBezTo>
                    <a:pt x="17992" y="61502"/>
                    <a:pt x="21626" y="61606"/>
                    <a:pt x="25209" y="61606"/>
                  </a:cubicBezTo>
                  <a:cubicBezTo>
                    <a:pt x="26689" y="61606"/>
                    <a:pt x="28039" y="61606"/>
                    <a:pt x="29363" y="61554"/>
                  </a:cubicBezTo>
                  <a:cubicBezTo>
                    <a:pt x="30816" y="61502"/>
                    <a:pt x="32218" y="61424"/>
                    <a:pt x="33542" y="61320"/>
                  </a:cubicBezTo>
                  <a:cubicBezTo>
                    <a:pt x="33698" y="61398"/>
                    <a:pt x="33880" y="61450"/>
                    <a:pt x="34035" y="61450"/>
                  </a:cubicBezTo>
                  <a:lnTo>
                    <a:pt x="34139" y="61450"/>
                  </a:lnTo>
                  <a:cubicBezTo>
                    <a:pt x="34451" y="61450"/>
                    <a:pt x="34736" y="61372"/>
                    <a:pt x="34970" y="61190"/>
                  </a:cubicBezTo>
                  <a:cubicBezTo>
                    <a:pt x="35957" y="61087"/>
                    <a:pt x="36917" y="60983"/>
                    <a:pt x="37826" y="60879"/>
                  </a:cubicBezTo>
                  <a:cubicBezTo>
                    <a:pt x="38527" y="60775"/>
                    <a:pt x="39202" y="60671"/>
                    <a:pt x="39929" y="60541"/>
                  </a:cubicBezTo>
                  <a:cubicBezTo>
                    <a:pt x="40655" y="60412"/>
                    <a:pt x="41253" y="60308"/>
                    <a:pt x="41824" y="60178"/>
                  </a:cubicBezTo>
                  <a:cubicBezTo>
                    <a:pt x="42317" y="60074"/>
                    <a:pt x="42810" y="59944"/>
                    <a:pt x="43277" y="59789"/>
                  </a:cubicBezTo>
                  <a:cubicBezTo>
                    <a:pt x="43719" y="59633"/>
                    <a:pt x="44160" y="59425"/>
                    <a:pt x="44550" y="59191"/>
                  </a:cubicBezTo>
                  <a:cubicBezTo>
                    <a:pt x="44939" y="58932"/>
                    <a:pt x="45276" y="58594"/>
                    <a:pt x="45536" y="58231"/>
                  </a:cubicBezTo>
                  <a:cubicBezTo>
                    <a:pt x="45796" y="57816"/>
                    <a:pt x="45977" y="57348"/>
                    <a:pt x="46029" y="56855"/>
                  </a:cubicBezTo>
                  <a:cubicBezTo>
                    <a:pt x="46055" y="56595"/>
                    <a:pt x="46055" y="56362"/>
                    <a:pt x="46029" y="56102"/>
                  </a:cubicBezTo>
                  <a:cubicBezTo>
                    <a:pt x="46003" y="55817"/>
                    <a:pt x="45977" y="55557"/>
                    <a:pt x="45900" y="55271"/>
                  </a:cubicBezTo>
                  <a:cubicBezTo>
                    <a:pt x="45848" y="55012"/>
                    <a:pt x="45770" y="54752"/>
                    <a:pt x="45666" y="54467"/>
                  </a:cubicBezTo>
                  <a:cubicBezTo>
                    <a:pt x="45562" y="54181"/>
                    <a:pt x="45458" y="53844"/>
                    <a:pt x="45302" y="53506"/>
                  </a:cubicBezTo>
                  <a:cubicBezTo>
                    <a:pt x="45043" y="52831"/>
                    <a:pt x="44705" y="52182"/>
                    <a:pt x="44342" y="51559"/>
                  </a:cubicBezTo>
                  <a:cubicBezTo>
                    <a:pt x="44316" y="51507"/>
                    <a:pt x="44290" y="51455"/>
                    <a:pt x="44264" y="51403"/>
                  </a:cubicBezTo>
                  <a:cubicBezTo>
                    <a:pt x="44134" y="51170"/>
                    <a:pt x="43978" y="50936"/>
                    <a:pt x="43823" y="50728"/>
                  </a:cubicBezTo>
                  <a:lnTo>
                    <a:pt x="43901" y="50676"/>
                  </a:lnTo>
                  <a:cubicBezTo>
                    <a:pt x="44134" y="50547"/>
                    <a:pt x="44368" y="50443"/>
                    <a:pt x="44601" y="50313"/>
                  </a:cubicBezTo>
                  <a:lnTo>
                    <a:pt x="44705" y="50261"/>
                  </a:lnTo>
                  <a:cubicBezTo>
                    <a:pt x="45225" y="49975"/>
                    <a:pt x="45718" y="49690"/>
                    <a:pt x="46107" y="49456"/>
                  </a:cubicBezTo>
                  <a:cubicBezTo>
                    <a:pt x="47094" y="48911"/>
                    <a:pt x="48106" y="48314"/>
                    <a:pt x="49145" y="47847"/>
                  </a:cubicBezTo>
                  <a:cubicBezTo>
                    <a:pt x="49171" y="47821"/>
                    <a:pt x="49197" y="47821"/>
                    <a:pt x="49222" y="47795"/>
                  </a:cubicBezTo>
                  <a:cubicBezTo>
                    <a:pt x="49664" y="47613"/>
                    <a:pt x="50053" y="47457"/>
                    <a:pt x="50417" y="47301"/>
                  </a:cubicBezTo>
                  <a:cubicBezTo>
                    <a:pt x="50806" y="47172"/>
                    <a:pt x="51221" y="47042"/>
                    <a:pt x="51637" y="46938"/>
                  </a:cubicBezTo>
                  <a:cubicBezTo>
                    <a:pt x="52078" y="46834"/>
                    <a:pt x="52545" y="46782"/>
                    <a:pt x="53013" y="46730"/>
                  </a:cubicBezTo>
                  <a:lnTo>
                    <a:pt x="53766" y="46730"/>
                  </a:lnTo>
                  <a:cubicBezTo>
                    <a:pt x="54467" y="46730"/>
                    <a:pt x="55167" y="46808"/>
                    <a:pt x="55868" y="46938"/>
                  </a:cubicBezTo>
                  <a:lnTo>
                    <a:pt x="55972" y="46964"/>
                  </a:lnTo>
                  <a:lnTo>
                    <a:pt x="56050" y="46964"/>
                  </a:lnTo>
                  <a:lnTo>
                    <a:pt x="56414" y="47042"/>
                  </a:lnTo>
                  <a:cubicBezTo>
                    <a:pt x="56491" y="47198"/>
                    <a:pt x="56569" y="47327"/>
                    <a:pt x="56621" y="47483"/>
                  </a:cubicBezTo>
                  <a:cubicBezTo>
                    <a:pt x="56699" y="47665"/>
                    <a:pt x="56751" y="47873"/>
                    <a:pt x="56777" y="48080"/>
                  </a:cubicBezTo>
                  <a:lnTo>
                    <a:pt x="56777" y="48132"/>
                  </a:lnTo>
                  <a:cubicBezTo>
                    <a:pt x="56829" y="48781"/>
                    <a:pt x="57400" y="49274"/>
                    <a:pt x="58049" y="49274"/>
                  </a:cubicBezTo>
                  <a:cubicBezTo>
                    <a:pt x="58439" y="49274"/>
                    <a:pt x="58802" y="49119"/>
                    <a:pt x="59036" y="48807"/>
                  </a:cubicBezTo>
                  <a:cubicBezTo>
                    <a:pt x="59191" y="48625"/>
                    <a:pt x="59269" y="48418"/>
                    <a:pt x="59321" y="48184"/>
                  </a:cubicBezTo>
                  <a:cubicBezTo>
                    <a:pt x="59529" y="48184"/>
                    <a:pt x="59737" y="48132"/>
                    <a:pt x="59918" y="48028"/>
                  </a:cubicBezTo>
                  <a:cubicBezTo>
                    <a:pt x="60204" y="47873"/>
                    <a:pt x="60438" y="47587"/>
                    <a:pt x="60515" y="47250"/>
                  </a:cubicBezTo>
                  <a:cubicBezTo>
                    <a:pt x="60541" y="47172"/>
                    <a:pt x="60541" y="47094"/>
                    <a:pt x="60567" y="47016"/>
                  </a:cubicBezTo>
                  <a:cubicBezTo>
                    <a:pt x="60671" y="46990"/>
                    <a:pt x="60801" y="46938"/>
                    <a:pt x="60931" y="46886"/>
                  </a:cubicBezTo>
                  <a:cubicBezTo>
                    <a:pt x="61242" y="46704"/>
                    <a:pt x="61476" y="46419"/>
                    <a:pt x="61554" y="46055"/>
                  </a:cubicBezTo>
                  <a:cubicBezTo>
                    <a:pt x="61580" y="45848"/>
                    <a:pt x="61580" y="45666"/>
                    <a:pt x="61554" y="45458"/>
                  </a:cubicBezTo>
                  <a:cubicBezTo>
                    <a:pt x="61969" y="45354"/>
                    <a:pt x="62281" y="45017"/>
                    <a:pt x="62411" y="44602"/>
                  </a:cubicBezTo>
                  <a:cubicBezTo>
                    <a:pt x="62462" y="44368"/>
                    <a:pt x="62462" y="44108"/>
                    <a:pt x="62385" y="43901"/>
                  </a:cubicBezTo>
                  <a:lnTo>
                    <a:pt x="62437" y="43849"/>
                  </a:lnTo>
                  <a:cubicBezTo>
                    <a:pt x="62748" y="43693"/>
                    <a:pt x="62982" y="43407"/>
                    <a:pt x="63086" y="43044"/>
                  </a:cubicBezTo>
                  <a:cubicBezTo>
                    <a:pt x="63163" y="42706"/>
                    <a:pt x="63111" y="42369"/>
                    <a:pt x="62956" y="42057"/>
                  </a:cubicBezTo>
                  <a:cubicBezTo>
                    <a:pt x="63267" y="41824"/>
                    <a:pt x="63449" y="41434"/>
                    <a:pt x="63449" y="41045"/>
                  </a:cubicBezTo>
                  <a:cubicBezTo>
                    <a:pt x="63449" y="40811"/>
                    <a:pt x="63371" y="40604"/>
                    <a:pt x="63267" y="40396"/>
                  </a:cubicBezTo>
                  <a:cubicBezTo>
                    <a:pt x="63423" y="40162"/>
                    <a:pt x="63527" y="39903"/>
                    <a:pt x="63527" y="39617"/>
                  </a:cubicBezTo>
                  <a:cubicBezTo>
                    <a:pt x="63553" y="39409"/>
                    <a:pt x="63553" y="39202"/>
                    <a:pt x="63475" y="38994"/>
                  </a:cubicBezTo>
                  <a:cubicBezTo>
                    <a:pt x="63761" y="38682"/>
                    <a:pt x="63864" y="38241"/>
                    <a:pt x="63761" y="37826"/>
                  </a:cubicBezTo>
                  <a:cubicBezTo>
                    <a:pt x="63709" y="37670"/>
                    <a:pt x="63631" y="37514"/>
                    <a:pt x="63527" y="37384"/>
                  </a:cubicBezTo>
                  <a:cubicBezTo>
                    <a:pt x="63579" y="37281"/>
                    <a:pt x="63605" y="37177"/>
                    <a:pt x="63631" y="37073"/>
                  </a:cubicBezTo>
                  <a:cubicBezTo>
                    <a:pt x="63735" y="36761"/>
                    <a:pt x="63683" y="36398"/>
                    <a:pt x="63527" y="36112"/>
                  </a:cubicBezTo>
                  <a:cubicBezTo>
                    <a:pt x="63345" y="35801"/>
                    <a:pt x="63060" y="35567"/>
                    <a:pt x="62748" y="35489"/>
                  </a:cubicBezTo>
                  <a:cubicBezTo>
                    <a:pt x="62618" y="35437"/>
                    <a:pt x="62514" y="35437"/>
                    <a:pt x="62385" y="35437"/>
                  </a:cubicBezTo>
                  <a:cubicBezTo>
                    <a:pt x="62073" y="35437"/>
                    <a:pt x="61762" y="35541"/>
                    <a:pt x="61528" y="35749"/>
                  </a:cubicBezTo>
                  <a:lnTo>
                    <a:pt x="61450" y="35827"/>
                  </a:lnTo>
                  <a:cubicBezTo>
                    <a:pt x="61320" y="35931"/>
                    <a:pt x="61190" y="36009"/>
                    <a:pt x="61061" y="36060"/>
                  </a:cubicBezTo>
                  <a:cubicBezTo>
                    <a:pt x="60905" y="36112"/>
                    <a:pt x="60749" y="36164"/>
                    <a:pt x="60593" y="36190"/>
                  </a:cubicBezTo>
                  <a:lnTo>
                    <a:pt x="60567" y="36190"/>
                  </a:lnTo>
                  <a:cubicBezTo>
                    <a:pt x="60515" y="36164"/>
                    <a:pt x="60489" y="36138"/>
                    <a:pt x="60463" y="36138"/>
                  </a:cubicBezTo>
                  <a:cubicBezTo>
                    <a:pt x="59996" y="35931"/>
                    <a:pt x="59503" y="35723"/>
                    <a:pt x="59036" y="35593"/>
                  </a:cubicBezTo>
                  <a:cubicBezTo>
                    <a:pt x="58490" y="35411"/>
                    <a:pt x="57971" y="35282"/>
                    <a:pt x="57426" y="35178"/>
                  </a:cubicBezTo>
                  <a:cubicBezTo>
                    <a:pt x="56881" y="35074"/>
                    <a:pt x="56336" y="35022"/>
                    <a:pt x="55765" y="34996"/>
                  </a:cubicBezTo>
                  <a:lnTo>
                    <a:pt x="55635" y="34996"/>
                  </a:lnTo>
                  <a:cubicBezTo>
                    <a:pt x="55375" y="34996"/>
                    <a:pt x="55167" y="34970"/>
                    <a:pt x="54960" y="34970"/>
                  </a:cubicBezTo>
                  <a:lnTo>
                    <a:pt x="54493" y="34970"/>
                  </a:lnTo>
                  <a:cubicBezTo>
                    <a:pt x="52494" y="35048"/>
                    <a:pt x="50572" y="35463"/>
                    <a:pt x="48729" y="36190"/>
                  </a:cubicBezTo>
                  <a:cubicBezTo>
                    <a:pt x="48496" y="36268"/>
                    <a:pt x="48262" y="36346"/>
                    <a:pt x="48054" y="36450"/>
                  </a:cubicBezTo>
                  <a:cubicBezTo>
                    <a:pt x="48002" y="36450"/>
                    <a:pt x="47950" y="36476"/>
                    <a:pt x="47924" y="36476"/>
                  </a:cubicBezTo>
                  <a:cubicBezTo>
                    <a:pt x="47327" y="36735"/>
                    <a:pt x="46730" y="36995"/>
                    <a:pt x="46159" y="37307"/>
                  </a:cubicBezTo>
                  <a:cubicBezTo>
                    <a:pt x="46782" y="36735"/>
                    <a:pt x="47379" y="36086"/>
                    <a:pt x="47924" y="35385"/>
                  </a:cubicBezTo>
                  <a:cubicBezTo>
                    <a:pt x="48158" y="35074"/>
                    <a:pt x="48418" y="34710"/>
                    <a:pt x="48651" y="34347"/>
                  </a:cubicBezTo>
                  <a:cubicBezTo>
                    <a:pt x="48859" y="34010"/>
                    <a:pt x="49041" y="33672"/>
                    <a:pt x="49222" y="33283"/>
                  </a:cubicBezTo>
                  <a:cubicBezTo>
                    <a:pt x="49534" y="32634"/>
                    <a:pt x="49638" y="31881"/>
                    <a:pt x="49508" y="31154"/>
                  </a:cubicBezTo>
                  <a:cubicBezTo>
                    <a:pt x="49430" y="30816"/>
                    <a:pt x="49274" y="30479"/>
                    <a:pt x="49041" y="30193"/>
                  </a:cubicBezTo>
                  <a:cubicBezTo>
                    <a:pt x="48937" y="30063"/>
                    <a:pt x="48807" y="29960"/>
                    <a:pt x="48703" y="29856"/>
                  </a:cubicBezTo>
                  <a:cubicBezTo>
                    <a:pt x="48703" y="29752"/>
                    <a:pt x="48729" y="29622"/>
                    <a:pt x="48729" y="29492"/>
                  </a:cubicBezTo>
                  <a:cubicBezTo>
                    <a:pt x="48729" y="29155"/>
                    <a:pt x="48625" y="28817"/>
                    <a:pt x="48470" y="28506"/>
                  </a:cubicBezTo>
                  <a:cubicBezTo>
                    <a:pt x="48132" y="27987"/>
                    <a:pt x="47639" y="27571"/>
                    <a:pt x="47068" y="27338"/>
                  </a:cubicBezTo>
                  <a:cubicBezTo>
                    <a:pt x="46912" y="27260"/>
                    <a:pt x="46782" y="27208"/>
                    <a:pt x="46652" y="27156"/>
                  </a:cubicBezTo>
                  <a:lnTo>
                    <a:pt x="46523" y="27104"/>
                  </a:lnTo>
                  <a:lnTo>
                    <a:pt x="46419" y="27078"/>
                  </a:lnTo>
                  <a:cubicBezTo>
                    <a:pt x="46289" y="27000"/>
                    <a:pt x="46133" y="26948"/>
                    <a:pt x="46003" y="26870"/>
                  </a:cubicBezTo>
                  <a:cubicBezTo>
                    <a:pt x="45874" y="26792"/>
                    <a:pt x="45770" y="26741"/>
                    <a:pt x="45640" y="26663"/>
                  </a:cubicBezTo>
                  <a:cubicBezTo>
                    <a:pt x="45977" y="26403"/>
                    <a:pt x="46289" y="26143"/>
                    <a:pt x="46574" y="25858"/>
                  </a:cubicBezTo>
                  <a:cubicBezTo>
                    <a:pt x="47327" y="25105"/>
                    <a:pt x="47976" y="24248"/>
                    <a:pt x="48444" y="23288"/>
                  </a:cubicBezTo>
                  <a:cubicBezTo>
                    <a:pt x="48677" y="22846"/>
                    <a:pt x="48833" y="22353"/>
                    <a:pt x="48911" y="21834"/>
                  </a:cubicBezTo>
                  <a:cubicBezTo>
                    <a:pt x="48937" y="21574"/>
                    <a:pt x="48937" y="21315"/>
                    <a:pt x="48911" y="21055"/>
                  </a:cubicBezTo>
                  <a:cubicBezTo>
                    <a:pt x="48885" y="20770"/>
                    <a:pt x="48807" y="20536"/>
                    <a:pt x="48703" y="20302"/>
                  </a:cubicBezTo>
                  <a:cubicBezTo>
                    <a:pt x="48573" y="20043"/>
                    <a:pt x="48392" y="19809"/>
                    <a:pt x="48158" y="19653"/>
                  </a:cubicBezTo>
                  <a:cubicBezTo>
                    <a:pt x="48573" y="18900"/>
                    <a:pt x="48885" y="18096"/>
                    <a:pt x="49145" y="17291"/>
                  </a:cubicBezTo>
                  <a:cubicBezTo>
                    <a:pt x="49534" y="16123"/>
                    <a:pt x="49794" y="14928"/>
                    <a:pt x="49949" y="13682"/>
                  </a:cubicBezTo>
                  <a:cubicBezTo>
                    <a:pt x="50027" y="13111"/>
                    <a:pt x="50053" y="12514"/>
                    <a:pt x="50053" y="11917"/>
                  </a:cubicBezTo>
                  <a:cubicBezTo>
                    <a:pt x="50053" y="11320"/>
                    <a:pt x="50001" y="10749"/>
                    <a:pt x="49923" y="10178"/>
                  </a:cubicBezTo>
                  <a:cubicBezTo>
                    <a:pt x="49820" y="9503"/>
                    <a:pt x="49586" y="8854"/>
                    <a:pt x="49248" y="8231"/>
                  </a:cubicBezTo>
                  <a:lnTo>
                    <a:pt x="49222" y="8205"/>
                  </a:lnTo>
                  <a:lnTo>
                    <a:pt x="49171" y="8127"/>
                  </a:lnTo>
                  <a:cubicBezTo>
                    <a:pt x="49093" y="7997"/>
                    <a:pt x="49015" y="7867"/>
                    <a:pt x="48911" y="7763"/>
                  </a:cubicBezTo>
                  <a:lnTo>
                    <a:pt x="48859" y="7711"/>
                  </a:lnTo>
                  <a:cubicBezTo>
                    <a:pt x="48755" y="7556"/>
                    <a:pt x="48625" y="7452"/>
                    <a:pt x="48496" y="7322"/>
                  </a:cubicBezTo>
                  <a:cubicBezTo>
                    <a:pt x="48314" y="7192"/>
                    <a:pt x="48158" y="7062"/>
                    <a:pt x="47976" y="6984"/>
                  </a:cubicBezTo>
                  <a:cubicBezTo>
                    <a:pt x="47665" y="6803"/>
                    <a:pt x="47327" y="6673"/>
                    <a:pt x="46964" y="6621"/>
                  </a:cubicBezTo>
                  <a:cubicBezTo>
                    <a:pt x="46812" y="6583"/>
                    <a:pt x="46646" y="6559"/>
                    <a:pt x="46486" y="6559"/>
                  </a:cubicBezTo>
                  <a:cubicBezTo>
                    <a:pt x="46428" y="6559"/>
                    <a:pt x="46371" y="6562"/>
                    <a:pt x="46315" y="6569"/>
                  </a:cubicBezTo>
                  <a:cubicBezTo>
                    <a:pt x="45925" y="6569"/>
                    <a:pt x="45536" y="6621"/>
                    <a:pt x="45173" y="6725"/>
                  </a:cubicBezTo>
                  <a:cubicBezTo>
                    <a:pt x="44835" y="6803"/>
                    <a:pt x="44498" y="6907"/>
                    <a:pt x="44186" y="7062"/>
                  </a:cubicBezTo>
                  <a:cubicBezTo>
                    <a:pt x="43719" y="7244"/>
                    <a:pt x="43277" y="7452"/>
                    <a:pt x="42862" y="7711"/>
                  </a:cubicBezTo>
                  <a:cubicBezTo>
                    <a:pt x="42005" y="8205"/>
                    <a:pt x="41175" y="8750"/>
                    <a:pt x="40422" y="9399"/>
                  </a:cubicBezTo>
                  <a:cubicBezTo>
                    <a:pt x="40188" y="9580"/>
                    <a:pt x="39954" y="9762"/>
                    <a:pt x="39721" y="9970"/>
                  </a:cubicBezTo>
                  <a:lnTo>
                    <a:pt x="39617" y="10074"/>
                  </a:lnTo>
                  <a:cubicBezTo>
                    <a:pt x="38994" y="10619"/>
                    <a:pt x="38371" y="11216"/>
                    <a:pt x="37722" y="11917"/>
                  </a:cubicBezTo>
                  <a:cubicBezTo>
                    <a:pt x="37540" y="11813"/>
                    <a:pt x="37358" y="11735"/>
                    <a:pt x="37203" y="11657"/>
                  </a:cubicBezTo>
                  <a:cubicBezTo>
                    <a:pt x="37255" y="11476"/>
                    <a:pt x="37281" y="11268"/>
                    <a:pt x="37281" y="11086"/>
                  </a:cubicBezTo>
                  <a:cubicBezTo>
                    <a:pt x="37281" y="10437"/>
                    <a:pt x="36943" y="9814"/>
                    <a:pt x="36398" y="9451"/>
                  </a:cubicBezTo>
                  <a:lnTo>
                    <a:pt x="36372" y="9451"/>
                  </a:lnTo>
                  <a:cubicBezTo>
                    <a:pt x="36476" y="9087"/>
                    <a:pt x="36476" y="8698"/>
                    <a:pt x="36372" y="8334"/>
                  </a:cubicBezTo>
                  <a:cubicBezTo>
                    <a:pt x="36190" y="7737"/>
                    <a:pt x="35723" y="7296"/>
                    <a:pt x="35126" y="7140"/>
                  </a:cubicBezTo>
                  <a:lnTo>
                    <a:pt x="34996" y="7114"/>
                  </a:lnTo>
                  <a:lnTo>
                    <a:pt x="34996" y="6984"/>
                  </a:lnTo>
                  <a:cubicBezTo>
                    <a:pt x="34996" y="6829"/>
                    <a:pt x="34996" y="6673"/>
                    <a:pt x="34996" y="6517"/>
                  </a:cubicBezTo>
                  <a:cubicBezTo>
                    <a:pt x="34996" y="6335"/>
                    <a:pt x="34970" y="6128"/>
                    <a:pt x="34944" y="5946"/>
                  </a:cubicBezTo>
                  <a:cubicBezTo>
                    <a:pt x="34918" y="5764"/>
                    <a:pt x="34866" y="5608"/>
                    <a:pt x="34788" y="5427"/>
                  </a:cubicBezTo>
                  <a:cubicBezTo>
                    <a:pt x="34710" y="5219"/>
                    <a:pt x="34581" y="5037"/>
                    <a:pt x="34451" y="4856"/>
                  </a:cubicBezTo>
                  <a:cubicBezTo>
                    <a:pt x="34295" y="4674"/>
                    <a:pt x="34113" y="4544"/>
                    <a:pt x="33906" y="4440"/>
                  </a:cubicBezTo>
                  <a:cubicBezTo>
                    <a:pt x="33672" y="4310"/>
                    <a:pt x="33438" y="4259"/>
                    <a:pt x="33205" y="4207"/>
                  </a:cubicBezTo>
                  <a:lnTo>
                    <a:pt x="32919" y="4207"/>
                  </a:lnTo>
                  <a:cubicBezTo>
                    <a:pt x="32763" y="4207"/>
                    <a:pt x="32634" y="4233"/>
                    <a:pt x="32504" y="4259"/>
                  </a:cubicBezTo>
                  <a:cubicBezTo>
                    <a:pt x="32296" y="4284"/>
                    <a:pt x="32062" y="4362"/>
                    <a:pt x="31855" y="4466"/>
                  </a:cubicBezTo>
                  <a:cubicBezTo>
                    <a:pt x="31595" y="4622"/>
                    <a:pt x="31387" y="4804"/>
                    <a:pt x="31180" y="5037"/>
                  </a:cubicBezTo>
                  <a:cubicBezTo>
                    <a:pt x="30998" y="5245"/>
                    <a:pt x="30842" y="5479"/>
                    <a:pt x="30738" y="5764"/>
                  </a:cubicBezTo>
                  <a:cubicBezTo>
                    <a:pt x="30531" y="6232"/>
                    <a:pt x="30375" y="6751"/>
                    <a:pt x="30297" y="7296"/>
                  </a:cubicBezTo>
                  <a:cubicBezTo>
                    <a:pt x="30141" y="7244"/>
                    <a:pt x="29986" y="7218"/>
                    <a:pt x="29830" y="7192"/>
                  </a:cubicBezTo>
                  <a:cubicBezTo>
                    <a:pt x="29726" y="7166"/>
                    <a:pt x="29596" y="7166"/>
                    <a:pt x="29492" y="7166"/>
                  </a:cubicBezTo>
                  <a:lnTo>
                    <a:pt x="29285" y="7166"/>
                  </a:lnTo>
                  <a:cubicBezTo>
                    <a:pt x="29077" y="7166"/>
                    <a:pt x="28869" y="7218"/>
                    <a:pt x="28688" y="7322"/>
                  </a:cubicBezTo>
                  <a:cubicBezTo>
                    <a:pt x="28324" y="7478"/>
                    <a:pt x="28039" y="7763"/>
                    <a:pt x="27857" y="8127"/>
                  </a:cubicBezTo>
                  <a:cubicBezTo>
                    <a:pt x="27753" y="8334"/>
                    <a:pt x="27701" y="8542"/>
                    <a:pt x="27701" y="8776"/>
                  </a:cubicBezTo>
                  <a:cubicBezTo>
                    <a:pt x="27493" y="8776"/>
                    <a:pt x="27286" y="8750"/>
                    <a:pt x="27078" y="8750"/>
                  </a:cubicBezTo>
                  <a:lnTo>
                    <a:pt x="27000" y="8750"/>
                  </a:lnTo>
                  <a:cubicBezTo>
                    <a:pt x="26559" y="8750"/>
                    <a:pt x="26117" y="8776"/>
                    <a:pt x="25676" y="8828"/>
                  </a:cubicBezTo>
                  <a:lnTo>
                    <a:pt x="25546" y="8828"/>
                  </a:lnTo>
                  <a:cubicBezTo>
                    <a:pt x="25365" y="8854"/>
                    <a:pt x="25183" y="8880"/>
                    <a:pt x="25001" y="8905"/>
                  </a:cubicBezTo>
                  <a:cubicBezTo>
                    <a:pt x="24793" y="8153"/>
                    <a:pt x="24560" y="7426"/>
                    <a:pt x="24326" y="6777"/>
                  </a:cubicBezTo>
                  <a:cubicBezTo>
                    <a:pt x="24326" y="6725"/>
                    <a:pt x="24300" y="6673"/>
                    <a:pt x="24300" y="6647"/>
                  </a:cubicBezTo>
                  <a:cubicBezTo>
                    <a:pt x="24196" y="6361"/>
                    <a:pt x="24067" y="6076"/>
                    <a:pt x="23963" y="5790"/>
                  </a:cubicBezTo>
                  <a:cubicBezTo>
                    <a:pt x="23599" y="4882"/>
                    <a:pt x="23158" y="3999"/>
                    <a:pt x="22639" y="3142"/>
                  </a:cubicBezTo>
                  <a:cubicBezTo>
                    <a:pt x="22379" y="2727"/>
                    <a:pt x="22119" y="2311"/>
                    <a:pt x="21808" y="1922"/>
                  </a:cubicBezTo>
                  <a:cubicBezTo>
                    <a:pt x="21574" y="1636"/>
                    <a:pt x="21341" y="1377"/>
                    <a:pt x="21081" y="1143"/>
                  </a:cubicBezTo>
                  <a:cubicBezTo>
                    <a:pt x="20666" y="702"/>
                    <a:pt x="20146" y="390"/>
                    <a:pt x="19575" y="183"/>
                  </a:cubicBezTo>
                  <a:cubicBezTo>
                    <a:pt x="19238" y="53"/>
                    <a:pt x="18874" y="1"/>
                    <a:pt x="1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6"/>
            <p:cNvSpPr/>
            <p:nvPr/>
          </p:nvSpPr>
          <p:spPr>
            <a:xfrm>
              <a:off x="687151" y="2658638"/>
              <a:ext cx="1994415" cy="1017182"/>
            </a:xfrm>
            <a:custGeom>
              <a:avLst/>
              <a:gdLst/>
              <a:ahLst/>
              <a:cxnLst/>
              <a:rect l="l" t="t" r="r" b="b"/>
              <a:pathLst>
                <a:path w="44134" h="22509" extrusionOk="0">
                  <a:moveTo>
                    <a:pt x="11371" y="0"/>
                  </a:moveTo>
                  <a:lnTo>
                    <a:pt x="11397" y="52"/>
                  </a:lnTo>
                  <a:lnTo>
                    <a:pt x="11345" y="52"/>
                  </a:lnTo>
                  <a:cubicBezTo>
                    <a:pt x="10878" y="78"/>
                    <a:pt x="10411" y="130"/>
                    <a:pt x="9969" y="208"/>
                  </a:cubicBezTo>
                  <a:lnTo>
                    <a:pt x="9866" y="208"/>
                  </a:lnTo>
                  <a:cubicBezTo>
                    <a:pt x="9814" y="208"/>
                    <a:pt x="9788" y="234"/>
                    <a:pt x="9762" y="260"/>
                  </a:cubicBezTo>
                  <a:cubicBezTo>
                    <a:pt x="8645" y="442"/>
                    <a:pt x="7555" y="727"/>
                    <a:pt x="6517" y="1143"/>
                  </a:cubicBezTo>
                  <a:cubicBezTo>
                    <a:pt x="4985" y="1714"/>
                    <a:pt x="3583" y="2570"/>
                    <a:pt x="2337" y="3661"/>
                  </a:cubicBezTo>
                  <a:cubicBezTo>
                    <a:pt x="1558" y="4336"/>
                    <a:pt x="831" y="5089"/>
                    <a:pt x="234" y="5945"/>
                  </a:cubicBezTo>
                  <a:cubicBezTo>
                    <a:pt x="182" y="5997"/>
                    <a:pt x="156" y="6049"/>
                    <a:pt x="182" y="6127"/>
                  </a:cubicBezTo>
                  <a:cubicBezTo>
                    <a:pt x="182" y="6179"/>
                    <a:pt x="234" y="6257"/>
                    <a:pt x="286" y="6283"/>
                  </a:cubicBezTo>
                  <a:cubicBezTo>
                    <a:pt x="312" y="7451"/>
                    <a:pt x="260" y="8619"/>
                    <a:pt x="182" y="9658"/>
                  </a:cubicBezTo>
                  <a:lnTo>
                    <a:pt x="182" y="9995"/>
                  </a:lnTo>
                  <a:cubicBezTo>
                    <a:pt x="104" y="11112"/>
                    <a:pt x="26" y="12254"/>
                    <a:pt x="26" y="13370"/>
                  </a:cubicBezTo>
                  <a:cubicBezTo>
                    <a:pt x="0" y="14564"/>
                    <a:pt x="104" y="15758"/>
                    <a:pt x="338" y="16953"/>
                  </a:cubicBezTo>
                  <a:cubicBezTo>
                    <a:pt x="442" y="17498"/>
                    <a:pt x="598" y="18043"/>
                    <a:pt x="805" y="18562"/>
                  </a:cubicBezTo>
                  <a:cubicBezTo>
                    <a:pt x="909" y="18796"/>
                    <a:pt x="1013" y="19030"/>
                    <a:pt x="1143" y="19237"/>
                  </a:cubicBezTo>
                  <a:cubicBezTo>
                    <a:pt x="1247" y="19445"/>
                    <a:pt x="1376" y="19627"/>
                    <a:pt x="1506" y="19834"/>
                  </a:cubicBezTo>
                  <a:cubicBezTo>
                    <a:pt x="2025" y="20509"/>
                    <a:pt x="2726" y="21029"/>
                    <a:pt x="3531" y="21366"/>
                  </a:cubicBezTo>
                  <a:cubicBezTo>
                    <a:pt x="4362" y="21704"/>
                    <a:pt x="5219" y="21911"/>
                    <a:pt x="6127" y="22015"/>
                  </a:cubicBezTo>
                  <a:cubicBezTo>
                    <a:pt x="7036" y="22119"/>
                    <a:pt x="7970" y="22171"/>
                    <a:pt x="8879" y="22171"/>
                  </a:cubicBezTo>
                  <a:lnTo>
                    <a:pt x="10177" y="22171"/>
                  </a:lnTo>
                  <a:cubicBezTo>
                    <a:pt x="10618" y="22171"/>
                    <a:pt x="11060" y="22171"/>
                    <a:pt x="11501" y="22197"/>
                  </a:cubicBezTo>
                  <a:lnTo>
                    <a:pt x="13604" y="22275"/>
                  </a:lnTo>
                  <a:cubicBezTo>
                    <a:pt x="17109" y="22378"/>
                    <a:pt x="20717" y="22508"/>
                    <a:pt x="24274" y="22508"/>
                  </a:cubicBezTo>
                  <a:cubicBezTo>
                    <a:pt x="25728" y="22508"/>
                    <a:pt x="27078" y="22482"/>
                    <a:pt x="28376" y="22456"/>
                  </a:cubicBezTo>
                  <a:cubicBezTo>
                    <a:pt x="31179" y="22378"/>
                    <a:pt x="33983" y="22145"/>
                    <a:pt x="36761" y="21781"/>
                  </a:cubicBezTo>
                  <a:cubicBezTo>
                    <a:pt x="37410" y="21678"/>
                    <a:pt x="38085" y="21574"/>
                    <a:pt x="38812" y="21444"/>
                  </a:cubicBezTo>
                  <a:cubicBezTo>
                    <a:pt x="39539" y="21314"/>
                    <a:pt x="40110" y="21210"/>
                    <a:pt x="40655" y="21080"/>
                  </a:cubicBezTo>
                  <a:cubicBezTo>
                    <a:pt x="41122" y="21003"/>
                    <a:pt x="41590" y="20873"/>
                    <a:pt x="42031" y="20717"/>
                  </a:cubicBezTo>
                  <a:cubicBezTo>
                    <a:pt x="42394" y="20587"/>
                    <a:pt x="42758" y="20431"/>
                    <a:pt x="43095" y="20224"/>
                  </a:cubicBezTo>
                  <a:cubicBezTo>
                    <a:pt x="43355" y="20042"/>
                    <a:pt x="43615" y="19808"/>
                    <a:pt x="43796" y="19549"/>
                  </a:cubicBezTo>
                  <a:cubicBezTo>
                    <a:pt x="43978" y="19263"/>
                    <a:pt x="44082" y="18926"/>
                    <a:pt x="44134" y="18562"/>
                  </a:cubicBezTo>
                  <a:cubicBezTo>
                    <a:pt x="44134" y="18381"/>
                    <a:pt x="44134" y="18199"/>
                    <a:pt x="44134" y="18017"/>
                  </a:cubicBezTo>
                  <a:cubicBezTo>
                    <a:pt x="44108" y="17783"/>
                    <a:pt x="44082" y="17576"/>
                    <a:pt x="44030" y="17342"/>
                  </a:cubicBezTo>
                  <a:cubicBezTo>
                    <a:pt x="43952" y="17108"/>
                    <a:pt x="43900" y="16849"/>
                    <a:pt x="43822" y="16615"/>
                  </a:cubicBezTo>
                  <a:cubicBezTo>
                    <a:pt x="43718" y="16330"/>
                    <a:pt x="43615" y="16044"/>
                    <a:pt x="43485" y="15681"/>
                  </a:cubicBezTo>
                  <a:cubicBezTo>
                    <a:pt x="43017" y="14512"/>
                    <a:pt x="42368" y="13396"/>
                    <a:pt x="41590" y="12410"/>
                  </a:cubicBezTo>
                  <a:cubicBezTo>
                    <a:pt x="40811" y="11449"/>
                    <a:pt x="39902" y="10618"/>
                    <a:pt x="38838" y="9969"/>
                  </a:cubicBezTo>
                  <a:cubicBezTo>
                    <a:pt x="37566" y="9216"/>
                    <a:pt x="36164" y="8645"/>
                    <a:pt x="34736" y="8256"/>
                  </a:cubicBezTo>
                  <a:cubicBezTo>
                    <a:pt x="34087" y="8074"/>
                    <a:pt x="33412" y="7944"/>
                    <a:pt x="32555" y="7763"/>
                  </a:cubicBezTo>
                  <a:lnTo>
                    <a:pt x="31880" y="7633"/>
                  </a:lnTo>
                  <a:lnTo>
                    <a:pt x="31309" y="7529"/>
                  </a:lnTo>
                  <a:cubicBezTo>
                    <a:pt x="30894" y="7425"/>
                    <a:pt x="30452" y="7347"/>
                    <a:pt x="30011" y="7243"/>
                  </a:cubicBezTo>
                  <a:lnTo>
                    <a:pt x="30089" y="7243"/>
                  </a:lnTo>
                  <a:cubicBezTo>
                    <a:pt x="27389" y="6672"/>
                    <a:pt x="24767" y="5997"/>
                    <a:pt x="22275" y="5218"/>
                  </a:cubicBezTo>
                  <a:cubicBezTo>
                    <a:pt x="19705" y="4414"/>
                    <a:pt x="17186" y="3479"/>
                    <a:pt x="14720" y="2415"/>
                  </a:cubicBezTo>
                  <a:cubicBezTo>
                    <a:pt x="13422" y="1844"/>
                    <a:pt x="12072" y="1220"/>
                    <a:pt x="10722" y="545"/>
                  </a:cubicBezTo>
                  <a:lnTo>
                    <a:pt x="11423" y="468"/>
                  </a:lnTo>
                  <a:cubicBezTo>
                    <a:pt x="11501" y="468"/>
                    <a:pt x="11553" y="442"/>
                    <a:pt x="11579" y="364"/>
                  </a:cubicBezTo>
                  <a:cubicBezTo>
                    <a:pt x="11631" y="312"/>
                    <a:pt x="11631" y="260"/>
                    <a:pt x="11631" y="182"/>
                  </a:cubicBezTo>
                  <a:cubicBezTo>
                    <a:pt x="11605" y="130"/>
                    <a:pt x="11579" y="78"/>
                    <a:pt x="11527" y="26"/>
                  </a:cubicBezTo>
                  <a:cubicBezTo>
                    <a:pt x="11475" y="0"/>
                    <a:pt x="11423" y="0"/>
                    <a:pt x="11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6"/>
            <p:cNvSpPr/>
            <p:nvPr/>
          </p:nvSpPr>
          <p:spPr>
            <a:xfrm>
              <a:off x="2103134" y="3195932"/>
              <a:ext cx="110309" cy="474495"/>
            </a:xfrm>
            <a:custGeom>
              <a:avLst/>
              <a:gdLst/>
              <a:ahLst/>
              <a:cxnLst/>
              <a:rect l="l" t="t" r="r" b="b"/>
              <a:pathLst>
                <a:path w="2441" h="10500" extrusionOk="0">
                  <a:moveTo>
                    <a:pt x="130" y="0"/>
                  </a:moveTo>
                  <a:cubicBezTo>
                    <a:pt x="26" y="52"/>
                    <a:pt x="0" y="182"/>
                    <a:pt x="52" y="286"/>
                  </a:cubicBezTo>
                  <a:cubicBezTo>
                    <a:pt x="338" y="857"/>
                    <a:pt x="597" y="1454"/>
                    <a:pt x="805" y="2077"/>
                  </a:cubicBezTo>
                  <a:lnTo>
                    <a:pt x="779" y="2025"/>
                  </a:lnTo>
                  <a:lnTo>
                    <a:pt x="779" y="2025"/>
                  </a:lnTo>
                  <a:cubicBezTo>
                    <a:pt x="1168" y="3297"/>
                    <a:pt x="1428" y="4621"/>
                    <a:pt x="1480" y="5945"/>
                  </a:cubicBezTo>
                  <a:cubicBezTo>
                    <a:pt x="1480" y="5954"/>
                    <a:pt x="1480" y="5963"/>
                    <a:pt x="1480" y="5971"/>
                  </a:cubicBezTo>
                  <a:cubicBezTo>
                    <a:pt x="1480" y="5971"/>
                    <a:pt x="1480" y="5971"/>
                    <a:pt x="1480" y="5997"/>
                  </a:cubicBezTo>
                  <a:cubicBezTo>
                    <a:pt x="1532" y="7321"/>
                    <a:pt x="1506" y="8645"/>
                    <a:pt x="1376" y="9995"/>
                  </a:cubicBezTo>
                  <a:cubicBezTo>
                    <a:pt x="1349" y="10323"/>
                    <a:pt x="1608" y="10499"/>
                    <a:pt x="1868" y="10499"/>
                  </a:cubicBezTo>
                  <a:cubicBezTo>
                    <a:pt x="2103" y="10499"/>
                    <a:pt x="2338" y="10355"/>
                    <a:pt x="2363" y="10047"/>
                  </a:cubicBezTo>
                  <a:cubicBezTo>
                    <a:pt x="2414" y="9658"/>
                    <a:pt x="2440" y="9242"/>
                    <a:pt x="2440" y="8853"/>
                  </a:cubicBezTo>
                  <a:cubicBezTo>
                    <a:pt x="2440" y="8412"/>
                    <a:pt x="2440" y="7970"/>
                    <a:pt x="2388" y="7529"/>
                  </a:cubicBezTo>
                  <a:cubicBezTo>
                    <a:pt x="2337" y="6646"/>
                    <a:pt x="2233" y="5790"/>
                    <a:pt x="2051" y="4907"/>
                  </a:cubicBezTo>
                  <a:cubicBezTo>
                    <a:pt x="1765" y="3245"/>
                    <a:pt x="1220" y="1636"/>
                    <a:pt x="441" y="130"/>
                  </a:cubicBezTo>
                  <a:cubicBezTo>
                    <a:pt x="389" y="52"/>
                    <a:pt x="312" y="0"/>
                    <a:pt x="234" y="0"/>
                  </a:cubicBezTo>
                  <a:cubicBezTo>
                    <a:pt x="208" y="0"/>
                    <a:pt x="182" y="0"/>
                    <a:pt x="156" y="26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6"/>
            <p:cNvSpPr/>
            <p:nvPr/>
          </p:nvSpPr>
          <p:spPr>
            <a:xfrm>
              <a:off x="695375" y="2739571"/>
              <a:ext cx="508026" cy="741478"/>
            </a:xfrm>
            <a:custGeom>
              <a:avLst/>
              <a:gdLst/>
              <a:ahLst/>
              <a:cxnLst/>
              <a:rect l="l" t="t" r="r" b="b"/>
              <a:pathLst>
                <a:path w="11242" h="16408" extrusionOk="0">
                  <a:moveTo>
                    <a:pt x="11008" y="1"/>
                  </a:moveTo>
                  <a:cubicBezTo>
                    <a:pt x="10956" y="1"/>
                    <a:pt x="10930" y="27"/>
                    <a:pt x="10878" y="53"/>
                  </a:cubicBezTo>
                  <a:cubicBezTo>
                    <a:pt x="9372" y="1169"/>
                    <a:pt x="7970" y="2415"/>
                    <a:pt x="6672" y="3765"/>
                  </a:cubicBezTo>
                  <a:cubicBezTo>
                    <a:pt x="5997" y="4466"/>
                    <a:pt x="5348" y="5193"/>
                    <a:pt x="4725" y="5972"/>
                  </a:cubicBezTo>
                  <a:cubicBezTo>
                    <a:pt x="4413" y="6361"/>
                    <a:pt x="4128" y="6750"/>
                    <a:pt x="3842" y="7140"/>
                  </a:cubicBezTo>
                  <a:cubicBezTo>
                    <a:pt x="3557" y="7529"/>
                    <a:pt x="3271" y="7945"/>
                    <a:pt x="3012" y="8360"/>
                  </a:cubicBezTo>
                  <a:cubicBezTo>
                    <a:pt x="2259" y="9502"/>
                    <a:pt x="1636" y="10722"/>
                    <a:pt x="1116" y="11969"/>
                  </a:cubicBezTo>
                  <a:cubicBezTo>
                    <a:pt x="857" y="12592"/>
                    <a:pt x="649" y="13215"/>
                    <a:pt x="467" y="13838"/>
                  </a:cubicBezTo>
                  <a:cubicBezTo>
                    <a:pt x="260" y="14513"/>
                    <a:pt x="130" y="15188"/>
                    <a:pt x="26" y="15863"/>
                  </a:cubicBezTo>
                  <a:cubicBezTo>
                    <a:pt x="0" y="16148"/>
                    <a:pt x="234" y="16382"/>
                    <a:pt x="493" y="16408"/>
                  </a:cubicBezTo>
                  <a:cubicBezTo>
                    <a:pt x="779" y="16408"/>
                    <a:pt x="1013" y="16200"/>
                    <a:pt x="1013" y="15941"/>
                  </a:cubicBezTo>
                  <a:cubicBezTo>
                    <a:pt x="1091" y="15525"/>
                    <a:pt x="1142" y="15136"/>
                    <a:pt x="1220" y="14746"/>
                  </a:cubicBezTo>
                  <a:cubicBezTo>
                    <a:pt x="1610" y="13033"/>
                    <a:pt x="2207" y="11397"/>
                    <a:pt x="3012" y="9866"/>
                  </a:cubicBezTo>
                  <a:cubicBezTo>
                    <a:pt x="4102" y="7789"/>
                    <a:pt x="5452" y="5842"/>
                    <a:pt x="7061" y="4102"/>
                  </a:cubicBezTo>
                  <a:lnTo>
                    <a:pt x="7061" y="4102"/>
                  </a:lnTo>
                  <a:lnTo>
                    <a:pt x="7010" y="4154"/>
                  </a:lnTo>
                  <a:cubicBezTo>
                    <a:pt x="8256" y="2752"/>
                    <a:pt x="9658" y="1506"/>
                    <a:pt x="11137" y="390"/>
                  </a:cubicBezTo>
                  <a:cubicBezTo>
                    <a:pt x="11241" y="312"/>
                    <a:pt x="11241" y="182"/>
                    <a:pt x="11163" y="78"/>
                  </a:cubicBezTo>
                  <a:cubicBezTo>
                    <a:pt x="11137" y="27"/>
                    <a:pt x="11085" y="1"/>
                    <a:pt x="11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6"/>
            <p:cNvSpPr/>
            <p:nvPr/>
          </p:nvSpPr>
          <p:spPr>
            <a:xfrm>
              <a:off x="1023851" y="2961176"/>
              <a:ext cx="96210" cy="87849"/>
            </a:xfrm>
            <a:custGeom>
              <a:avLst/>
              <a:gdLst/>
              <a:ahLst/>
              <a:cxnLst/>
              <a:rect l="l" t="t" r="r" b="b"/>
              <a:pathLst>
                <a:path w="2129" h="1944" extrusionOk="0">
                  <a:moveTo>
                    <a:pt x="1852" y="0"/>
                  </a:moveTo>
                  <a:cubicBezTo>
                    <a:pt x="1841" y="0"/>
                    <a:pt x="1829" y="1"/>
                    <a:pt x="1817" y="3"/>
                  </a:cubicBezTo>
                  <a:cubicBezTo>
                    <a:pt x="1428" y="29"/>
                    <a:pt x="1065" y="211"/>
                    <a:pt x="779" y="470"/>
                  </a:cubicBezTo>
                  <a:cubicBezTo>
                    <a:pt x="493" y="730"/>
                    <a:pt x="234" y="1016"/>
                    <a:pt x="78" y="1353"/>
                  </a:cubicBezTo>
                  <a:cubicBezTo>
                    <a:pt x="0" y="1457"/>
                    <a:pt x="0" y="1613"/>
                    <a:pt x="78" y="1717"/>
                  </a:cubicBezTo>
                  <a:cubicBezTo>
                    <a:pt x="52" y="1820"/>
                    <a:pt x="104" y="1898"/>
                    <a:pt x="208" y="1924"/>
                  </a:cubicBezTo>
                  <a:cubicBezTo>
                    <a:pt x="247" y="1937"/>
                    <a:pt x="292" y="1944"/>
                    <a:pt x="338" y="1944"/>
                  </a:cubicBezTo>
                  <a:cubicBezTo>
                    <a:pt x="383" y="1944"/>
                    <a:pt x="429" y="1937"/>
                    <a:pt x="467" y="1924"/>
                  </a:cubicBezTo>
                  <a:cubicBezTo>
                    <a:pt x="571" y="1924"/>
                    <a:pt x="649" y="1898"/>
                    <a:pt x="753" y="1872"/>
                  </a:cubicBezTo>
                  <a:cubicBezTo>
                    <a:pt x="961" y="1769"/>
                    <a:pt x="1142" y="1639"/>
                    <a:pt x="1324" y="1509"/>
                  </a:cubicBezTo>
                  <a:cubicBezTo>
                    <a:pt x="1480" y="1353"/>
                    <a:pt x="1636" y="1171"/>
                    <a:pt x="1766" y="990"/>
                  </a:cubicBezTo>
                  <a:cubicBezTo>
                    <a:pt x="1895" y="834"/>
                    <a:pt x="1999" y="652"/>
                    <a:pt x="2103" y="470"/>
                  </a:cubicBezTo>
                  <a:cubicBezTo>
                    <a:pt x="2129" y="419"/>
                    <a:pt x="2129" y="367"/>
                    <a:pt x="2129" y="289"/>
                  </a:cubicBezTo>
                  <a:cubicBezTo>
                    <a:pt x="2129" y="145"/>
                    <a:pt x="1995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6"/>
            <p:cNvSpPr/>
            <p:nvPr/>
          </p:nvSpPr>
          <p:spPr>
            <a:xfrm>
              <a:off x="1097734" y="3178308"/>
              <a:ext cx="103304" cy="112975"/>
            </a:xfrm>
            <a:custGeom>
              <a:avLst/>
              <a:gdLst/>
              <a:ahLst/>
              <a:cxnLst/>
              <a:rect l="l" t="t" r="r" b="b"/>
              <a:pathLst>
                <a:path w="2286" h="2500" extrusionOk="0">
                  <a:moveTo>
                    <a:pt x="1818" y="1"/>
                  </a:moveTo>
                  <a:cubicBezTo>
                    <a:pt x="1766" y="1"/>
                    <a:pt x="1740" y="1"/>
                    <a:pt x="1688" y="27"/>
                  </a:cubicBezTo>
                  <a:lnTo>
                    <a:pt x="1714" y="53"/>
                  </a:lnTo>
                  <a:cubicBezTo>
                    <a:pt x="1610" y="79"/>
                    <a:pt x="1506" y="131"/>
                    <a:pt x="1403" y="183"/>
                  </a:cubicBezTo>
                  <a:cubicBezTo>
                    <a:pt x="1325" y="235"/>
                    <a:pt x="1247" y="286"/>
                    <a:pt x="1169" y="338"/>
                  </a:cubicBezTo>
                  <a:cubicBezTo>
                    <a:pt x="1013" y="468"/>
                    <a:pt x="857" y="598"/>
                    <a:pt x="728" y="754"/>
                  </a:cubicBezTo>
                  <a:cubicBezTo>
                    <a:pt x="572" y="910"/>
                    <a:pt x="442" y="1091"/>
                    <a:pt x="338" y="1273"/>
                  </a:cubicBezTo>
                  <a:cubicBezTo>
                    <a:pt x="234" y="1429"/>
                    <a:pt x="131" y="1610"/>
                    <a:pt x="53" y="1792"/>
                  </a:cubicBezTo>
                  <a:cubicBezTo>
                    <a:pt x="53" y="1818"/>
                    <a:pt x="27" y="1870"/>
                    <a:pt x="27" y="1922"/>
                  </a:cubicBezTo>
                  <a:cubicBezTo>
                    <a:pt x="1" y="2000"/>
                    <a:pt x="1" y="2078"/>
                    <a:pt x="27" y="2156"/>
                  </a:cubicBezTo>
                  <a:cubicBezTo>
                    <a:pt x="53" y="2285"/>
                    <a:pt x="131" y="2389"/>
                    <a:pt x="260" y="2441"/>
                  </a:cubicBezTo>
                  <a:cubicBezTo>
                    <a:pt x="325" y="2480"/>
                    <a:pt x="397" y="2500"/>
                    <a:pt x="468" y="2500"/>
                  </a:cubicBezTo>
                  <a:cubicBezTo>
                    <a:pt x="539" y="2500"/>
                    <a:pt x="611" y="2480"/>
                    <a:pt x="676" y="2441"/>
                  </a:cubicBezTo>
                  <a:lnTo>
                    <a:pt x="728" y="2441"/>
                  </a:lnTo>
                  <a:cubicBezTo>
                    <a:pt x="1013" y="2441"/>
                    <a:pt x="1299" y="2311"/>
                    <a:pt x="1506" y="2078"/>
                  </a:cubicBezTo>
                  <a:cubicBezTo>
                    <a:pt x="1610" y="2000"/>
                    <a:pt x="1688" y="1870"/>
                    <a:pt x="1766" y="1766"/>
                  </a:cubicBezTo>
                  <a:cubicBezTo>
                    <a:pt x="1870" y="1636"/>
                    <a:pt x="1974" y="1481"/>
                    <a:pt x="2052" y="1325"/>
                  </a:cubicBezTo>
                  <a:cubicBezTo>
                    <a:pt x="2207" y="1065"/>
                    <a:pt x="2285" y="754"/>
                    <a:pt x="2285" y="468"/>
                  </a:cubicBezTo>
                  <a:cubicBezTo>
                    <a:pt x="2285" y="338"/>
                    <a:pt x="2233" y="209"/>
                    <a:pt x="2155" y="131"/>
                  </a:cubicBezTo>
                  <a:cubicBezTo>
                    <a:pt x="2052" y="53"/>
                    <a:pt x="1948" y="1"/>
                    <a:pt x="18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6"/>
            <p:cNvSpPr/>
            <p:nvPr/>
          </p:nvSpPr>
          <p:spPr>
            <a:xfrm>
              <a:off x="1318299" y="3036370"/>
              <a:ext cx="98605" cy="111936"/>
            </a:xfrm>
            <a:custGeom>
              <a:avLst/>
              <a:gdLst/>
              <a:ahLst/>
              <a:cxnLst/>
              <a:rect l="l" t="t" r="r" b="b"/>
              <a:pathLst>
                <a:path w="2182" h="2477" extrusionOk="0">
                  <a:moveTo>
                    <a:pt x="1714" y="1"/>
                  </a:moveTo>
                  <a:cubicBezTo>
                    <a:pt x="1662" y="1"/>
                    <a:pt x="1636" y="27"/>
                    <a:pt x="1584" y="27"/>
                  </a:cubicBezTo>
                  <a:lnTo>
                    <a:pt x="1610" y="53"/>
                  </a:lnTo>
                  <a:cubicBezTo>
                    <a:pt x="987" y="286"/>
                    <a:pt x="494" y="754"/>
                    <a:pt x="208" y="1351"/>
                  </a:cubicBezTo>
                  <a:cubicBezTo>
                    <a:pt x="182" y="1403"/>
                    <a:pt x="156" y="1454"/>
                    <a:pt x="156" y="1506"/>
                  </a:cubicBezTo>
                  <a:cubicBezTo>
                    <a:pt x="0" y="1740"/>
                    <a:pt x="0" y="2026"/>
                    <a:pt x="156" y="2259"/>
                  </a:cubicBezTo>
                  <a:cubicBezTo>
                    <a:pt x="234" y="2363"/>
                    <a:pt x="364" y="2441"/>
                    <a:pt x="494" y="2467"/>
                  </a:cubicBezTo>
                  <a:cubicBezTo>
                    <a:pt x="526" y="2473"/>
                    <a:pt x="560" y="2477"/>
                    <a:pt x="595" y="2477"/>
                  </a:cubicBezTo>
                  <a:cubicBezTo>
                    <a:pt x="700" y="2477"/>
                    <a:pt x="812" y="2447"/>
                    <a:pt x="909" y="2389"/>
                  </a:cubicBezTo>
                  <a:cubicBezTo>
                    <a:pt x="1013" y="2337"/>
                    <a:pt x="1117" y="2259"/>
                    <a:pt x="1195" y="2181"/>
                  </a:cubicBezTo>
                  <a:cubicBezTo>
                    <a:pt x="1298" y="2104"/>
                    <a:pt x="1376" y="2000"/>
                    <a:pt x="1454" y="1896"/>
                  </a:cubicBezTo>
                  <a:cubicBezTo>
                    <a:pt x="1636" y="1662"/>
                    <a:pt x="1792" y="1403"/>
                    <a:pt x="1921" y="1169"/>
                  </a:cubicBezTo>
                  <a:cubicBezTo>
                    <a:pt x="1973" y="1065"/>
                    <a:pt x="2025" y="987"/>
                    <a:pt x="2051" y="883"/>
                  </a:cubicBezTo>
                  <a:cubicBezTo>
                    <a:pt x="2103" y="780"/>
                    <a:pt x="2155" y="676"/>
                    <a:pt x="2155" y="572"/>
                  </a:cubicBezTo>
                  <a:cubicBezTo>
                    <a:pt x="2181" y="494"/>
                    <a:pt x="2181" y="416"/>
                    <a:pt x="2155" y="338"/>
                  </a:cubicBezTo>
                  <a:cubicBezTo>
                    <a:pt x="2129" y="260"/>
                    <a:pt x="2103" y="208"/>
                    <a:pt x="2025" y="130"/>
                  </a:cubicBezTo>
                  <a:cubicBezTo>
                    <a:pt x="1947" y="53"/>
                    <a:pt x="1844" y="1"/>
                    <a:pt x="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1441483" y="3353143"/>
              <a:ext cx="95080" cy="114286"/>
            </a:xfrm>
            <a:custGeom>
              <a:avLst/>
              <a:gdLst/>
              <a:ahLst/>
              <a:cxnLst/>
              <a:rect l="l" t="t" r="r" b="b"/>
              <a:pathLst>
                <a:path w="2104" h="2529" extrusionOk="0">
                  <a:moveTo>
                    <a:pt x="1610" y="0"/>
                  </a:moveTo>
                  <a:cubicBezTo>
                    <a:pt x="1532" y="0"/>
                    <a:pt x="1454" y="26"/>
                    <a:pt x="1376" y="78"/>
                  </a:cubicBezTo>
                  <a:cubicBezTo>
                    <a:pt x="1220" y="156"/>
                    <a:pt x="1065" y="260"/>
                    <a:pt x="935" y="389"/>
                  </a:cubicBezTo>
                  <a:cubicBezTo>
                    <a:pt x="805" y="493"/>
                    <a:pt x="701" y="623"/>
                    <a:pt x="597" y="753"/>
                  </a:cubicBezTo>
                  <a:cubicBezTo>
                    <a:pt x="364" y="1064"/>
                    <a:pt x="182" y="1376"/>
                    <a:pt x="52" y="1739"/>
                  </a:cubicBezTo>
                  <a:lnTo>
                    <a:pt x="26" y="1843"/>
                  </a:lnTo>
                  <a:cubicBezTo>
                    <a:pt x="0" y="1921"/>
                    <a:pt x="0" y="1999"/>
                    <a:pt x="26" y="2077"/>
                  </a:cubicBezTo>
                  <a:cubicBezTo>
                    <a:pt x="52" y="2181"/>
                    <a:pt x="104" y="2259"/>
                    <a:pt x="182" y="2311"/>
                  </a:cubicBezTo>
                  <a:cubicBezTo>
                    <a:pt x="208" y="2363"/>
                    <a:pt x="234" y="2414"/>
                    <a:pt x="260" y="2440"/>
                  </a:cubicBezTo>
                  <a:cubicBezTo>
                    <a:pt x="318" y="2499"/>
                    <a:pt x="406" y="2528"/>
                    <a:pt x="490" y="2528"/>
                  </a:cubicBezTo>
                  <a:cubicBezTo>
                    <a:pt x="518" y="2528"/>
                    <a:pt x="545" y="2525"/>
                    <a:pt x="571" y="2518"/>
                  </a:cubicBezTo>
                  <a:cubicBezTo>
                    <a:pt x="753" y="2440"/>
                    <a:pt x="935" y="2363"/>
                    <a:pt x="1117" y="2233"/>
                  </a:cubicBezTo>
                  <a:cubicBezTo>
                    <a:pt x="1298" y="2103"/>
                    <a:pt x="1480" y="1921"/>
                    <a:pt x="1636" y="1739"/>
                  </a:cubicBezTo>
                  <a:cubicBezTo>
                    <a:pt x="1947" y="1402"/>
                    <a:pt x="2103" y="935"/>
                    <a:pt x="2103" y="467"/>
                  </a:cubicBezTo>
                  <a:cubicBezTo>
                    <a:pt x="2077" y="312"/>
                    <a:pt x="1999" y="156"/>
                    <a:pt x="1843" y="78"/>
                  </a:cubicBezTo>
                  <a:cubicBezTo>
                    <a:pt x="1766" y="26"/>
                    <a:pt x="1688" y="26"/>
                    <a:pt x="1610" y="26"/>
                  </a:cubicBezTo>
                  <a:lnTo>
                    <a:pt x="16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6"/>
            <p:cNvSpPr/>
            <p:nvPr/>
          </p:nvSpPr>
          <p:spPr>
            <a:xfrm>
              <a:off x="1693681" y="3145501"/>
              <a:ext cx="88030" cy="101858"/>
            </a:xfrm>
            <a:custGeom>
              <a:avLst/>
              <a:gdLst/>
              <a:ahLst/>
              <a:cxnLst/>
              <a:rect l="l" t="t" r="r" b="b"/>
              <a:pathLst>
                <a:path w="1948" h="2254" extrusionOk="0">
                  <a:moveTo>
                    <a:pt x="1481" y="0"/>
                  </a:moveTo>
                  <a:cubicBezTo>
                    <a:pt x="1429" y="0"/>
                    <a:pt x="1377" y="0"/>
                    <a:pt x="1325" y="26"/>
                  </a:cubicBezTo>
                  <a:lnTo>
                    <a:pt x="1351" y="26"/>
                  </a:lnTo>
                  <a:cubicBezTo>
                    <a:pt x="1195" y="78"/>
                    <a:pt x="1065" y="156"/>
                    <a:pt x="935" y="234"/>
                  </a:cubicBezTo>
                  <a:cubicBezTo>
                    <a:pt x="806" y="338"/>
                    <a:pt x="676" y="441"/>
                    <a:pt x="572" y="571"/>
                  </a:cubicBezTo>
                  <a:cubicBezTo>
                    <a:pt x="468" y="675"/>
                    <a:pt x="364" y="805"/>
                    <a:pt x="286" y="935"/>
                  </a:cubicBezTo>
                  <a:cubicBezTo>
                    <a:pt x="208" y="1038"/>
                    <a:pt x="131" y="1194"/>
                    <a:pt x="79" y="1324"/>
                  </a:cubicBezTo>
                  <a:cubicBezTo>
                    <a:pt x="1" y="1454"/>
                    <a:pt x="1" y="1558"/>
                    <a:pt x="27" y="1687"/>
                  </a:cubicBezTo>
                  <a:cubicBezTo>
                    <a:pt x="1" y="1791"/>
                    <a:pt x="1" y="1869"/>
                    <a:pt x="27" y="1973"/>
                  </a:cubicBezTo>
                  <a:cubicBezTo>
                    <a:pt x="118" y="2178"/>
                    <a:pt x="289" y="2253"/>
                    <a:pt x="478" y="2253"/>
                  </a:cubicBezTo>
                  <a:cubicBezTo>
                    <a:pt x="721" y="2253"/>
                    <a:pt x="994" y="2130"/>
                    <a:pt x="1169" y="1999"/>
                  </a:cubicBezTo>
                  <a:cubicBezTo>
                    <a:pt x="1377" y="1817"/>
                    <a:pt x="1584" y="1584"/>
                    <a:pt x="1714" y="1324"/>
                  </a:cubicBezTo>
                  <a:cubicBezTo>
                    <a:pt x="1766" y="1194"/>
                    <a:pt x="1818" y="1064"/>
                    <a:pt x="1870" y="909"/>
                  </a:cubicBezTo>
                  <a:cubicBezTo>
                    <a:pt x="1896" y="753"/>
                    <a:pt x="1922" y="597"/>
                    <a:pt x="1948" y="441"/>
                  </a:cubicBezTo>
                  <a:cubicBezTo>
                    <a:pt x="1948" y="338"/>
                    <a:pt x="1896" y="208"/>
                    <a:pt x="1792" y="130"/>
                  </a:cubicBezTo>
                  <a:cubicBezTo>
                    <a:pt x="1714" y="52"/>
                    <a:pt x="1584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6"/>
            <p:cNvSpPr/>
            <p:nvPr/>
          </p:nvSpPr>
          <p:spPr>
            <a:xfrm>
              <a:off x="1863815" y="3385950"/>
              <a:ext cx="85680" cy="114692"/>
            </a:xfrm>
            <a:custGeom>
              <a:avLst/>
              <a:gdLst/>
              <a:ahLst/>
              <a:cxnLst/>
              <a:rect l="l" t="t" r="r" b="b"/>
              <a:pathLst>
                <a:path w="1896" h="2538" extrusionOk="0">
                  <a:moveTo>
                    <a:pt x="1376" y="1"/>
                  </a:moveTo>
                  <a:cubicBezTo>
                    <a:pt x="1324" y="1"/>
                    <a:pt x="1272" y="27"/>
                    <a:pt x="1246" y="27"/>
                  </a:cubicBezTo>
                  <a:lnTo>
                    <a:pt x="1220" y="27"/>
                  </a:lnTo>
                  <a:cubicBezTo>
                    <a:pt x="1142" y="79"/>
                    <a:pt x="1064" y="105"/>
                    <a:pt x="987" y="157"/>
                  </a:cubicBezTo>
                  <a:cubicBezTo>
                    <a:pt x="883" y="209"/>
                    <a:pt x="805" y="287"/>
                    <a:pt x="727" y="364"/>
                  </a:cubicBezTo>
                  <a:cubicBezTo>
                    <a:pt x="571" y="494"/>
                    <a:pt x="467" y="650"/>
                    <a:pt x="364" y="832"/>
                  </a:cubicBezTo>
                  <a:cubicBezTo>
                    <a:pt x="286" y="987"/>
                    <a:pt x="208" y="1169"/>
                    <a:pt x="156" y="1325"/>
                  </a:cubicBezTo>
                  <a:cubicBezTo>
                    <a:pt x="104" y="1507"/>
                    <a:pt x="52" y="1662"/>
                    <a:pt x="26" y="1844"/>
                  </a:cubicBezTo>
                  <a:cubicBezTo>
                    <a:pt x="0" y="1948"/>
                    <a:pt x="26" y="2078"/>
                    <a:pt x="78" y="2182"/>
                  </a:cubicBezTo>
                  <a:lnTo>
                    <a:pt x="78" y="2208"/>
                  </a:lnTo>
                  <a:cubicBezTo>
                    <a:pt x="78" y="2382"/>
                    <a:pt x="224" y="2538"/>
                    <a:pt x="409" y="2538"/>
                  </a:cubicBezTo>
                  <a:cubicBezTo>
                    <a:pt x="444" y="2538"/>
                    <a:pt x="481" y="2532"/>
                    <a:pt x="519" y="2519"/>
                  </a:cubicBezTo>
                  <a:cubicBezTo>
                    <a:pt x="701" y="2467"/>
                    <a:pt x="857" y="2389"/>
                    <a:pt x="1013" y="2260"/>
                  </a:cubicBezTo>
                  <a:cubicBezTo>
                    <a:pt x="1090" y="2182"/>
                    <a:pt x="1168" y="2104"/>
                    <a:pt x="1246" y="2026"/>
                  </a:cubicBezTo>
                  <a:cubicBezTo>
                    <a:pt x="1324" y="1922"/>
                    <a:pt x="1402" y="1844"/>
                    <a:pt x="1454" y="1740"/>
                  </a:cubicBezTo>
                  <a:cubicBezTo>
                    <a:pt x="1558" y="1559"/>
                    <a:pt x="1662" y="1377"/>
                    <a:pt x="1713" y="1169"/>
                  </a:cubicBezTo>
                  <a:cubicBezTo>
                    <a:pt x="1791" y="987"/>
                    <a:pt x="1817" y="806"/>
                    <a:pt x="1843" y="624"/>
                  </a:cubicBezTo>
                  <a:cubicBezTo>
                    <a:pt x="1895" y="442"/>
                    <a:pt x="1843" y="261"/>
                    <a:pt x="1713" y="157"/>
                  </a:cubicBezTo>
                  <a:cubicBezTo>
                    <a:pt x="1610" y="53"/>
                    <a:pt x="1506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6"/>
            <p:cNvSpPr/>
            <p:nvPr/>
          </p:nvSpPr>
          <p:spPr>
            <a:xfrm>
              <a:off x="823214" y="3285089"/>
              <a:ext cx="96255" cy="97927"/>
            </a:xfrm>
            <a:custGeom>
              <a:avLst/>
              <a:gdLst/>
              <a:ahLst/>
              <a:cxnLst/>
              <a:rect l="l" t="t" r="r" b="b"/>
              <a:pathLst>
                <a:path w="2130" h="2167" extrusionOk="0">
                  <a:moveTo>
                    <a:pt x="1636" y="0"/>
                  </a:moveTo>
                  <a:cubicBezTo>
                    <a:pt x="1455" y="52"/>
                    <a:pt x="1299" y="104"/>
                    <a:pt x="1143" y="208"/>
                  </a:cubicBezTo>
                  <a:cubicBezTo>
                    <a:pt x="987" y="338"/>
                    <a:pt x="806" y="442"/>
                    <a:pt x="676" y="597"/>
                  </a:cubicBezTo>
                  <a:cubicBezTo>
                    <a:pt x="546" y="727"/>
                    <a:pt x="416" y="883"/>
                    <a:pt x="312" y="1039"/>
                  </a:cubicBezTo>
                  <a:cubicBezTo>
                    <a:pt x="209" y="1195"/>
                    <a:pt x="131" y="1350"/>
                    <a:pt x="53" y="1532"/>
                  </a:cubicBezTo>
                  <a:lnTo>
                    <a:pt x="27" y="1636"/>
                  </a:lnTo>
                  <a:cubicBezTo>
                    <a:pt x="1" y="1714"/>
                    <a:pt x="1" y="1792"/>
                    <a:pt x="27" y="1844"/>
                  </a:cubicBezTo>
                  <a:cubicBezTo>
                    <a:pt x="71" y="2043"/>
                    <a:pt x="266" y="2166"/>
                    <a:pt x="452" y="2166"/>
                  </a:cubicBezTo>
                  <a:cubicBezTo>
                    <a:pt x="484" y="2166"/>
                    <a:pt x="515" y="2163"/>
                    <a:pt x="546" y="2155"/>
                  </a:cubicBezTo>
                  <a:cubicBezTo>
                    <a:pt x="624" y="2129"/>
                    <a:pt x="702" y="2077"/>
                    <a:pt x="754" y="2025"/>
                  </a:cubicBezTo>
                  <a:cubicBezTo>
                    <a:pt x="754" y="1999"/>
                    <a:pt x="780" y="1999"/>
                    <a:pt x="780" y="1973"/>
                  </a:cubicBezTo>
                  <a:cubicBezTo>
                    <a:pt x="858" y="1921"/>
                    <a:pt x="935" y="1895"/>
                    <a:pt x="1013" y="1844"/>
                  </a:cubicBezTo>
                  <a:cubicBezTo>
                    <a:pt x="1195" y="1714"/>
                    <a:pt x="1351" y="1584"/>
                    <a:pt x="1481" y="1428"/>
                  </a:cubicBezTo>
                  <a:cubicBezTo>
                    <a:pt x="1636" y="1298"/>
                    <a:pt x="1766" y="1117"/>
                    <a:pt x="1870" y="961"/>
                  </a:cubicBezTo>
                  <a:cubicBezTo>
                    <a:pt x="1948" y="779"/>
                    <a:pt x="2026" y="623"/>
                    <a:pt x="2104" y="442"/>
                  </a:cubicBezTo>
                  <a:cubicBezTo>
                    <a:pt x="2130" y="312"/>
                    <a:pt x="2078" y="182"/>
                    <a:pt x="2000" y="78"/>
                  </a:cubicBezTo>
                  <a:cubicBezTo>
                    <a:pt x="1948" y="52"/>
                    <a:pt x="1896" y="26"/>
                    <a:pt x="1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6"/>
            <p:cNvSpPr/>
            <p:nvPr/>
          </p:nvSpPr>
          <p:spPr>
            <a:xfrm>
              <a:off x="1088380" y="2660987"/>
              <a:ext cx="1521638" cy="708624"/>
            </a:xfrm>
            <a:custGeom>
              <a:avLst/>
              <a:gdLst/>
              <a:ahLst/>
              <a:cxnLst/>
              <a:rect l="l" t="t" r="r" b="b"/>
              <a:pathLst>
                <a:path w="33672" h="15681" extrusionOk="0">
                  <a:moveTo>
                    <a:pt x="2466" y="0"/>
                  </a:moveTo>
                  <a:cubicBezTo>
                    <a:pt x="1999" y="26"/>
                    <a:pt x="1532" y="78"/>
                    <a:pt x="1090" y="156"/>
                  </a:cubicBezTo>
                  <a:cubicBezTo>
                    <a:pt x="1077" y="143"/>
                    <a:pt x="1064" y="137"/>
                    <a:pt x="1051" y="137"/>
                  </a:cubicBezTo>
                  <a:cubicBezTo>
                    <a:pt x="1038" y="137"/>
                    <a:pt x="1025" y="143"/>
                    <a:pt x="1012" y="156"/>
                  </a:cubicBezTo>
                  <a:lnTo>
                    <a:pt x="987" y="156"/>
                  </a:lnTo>
                  <a:cubicBezTo>
                    <a:pt x="935" y="156"/>
                    <a:pt x="909" y="156"/>
                    <a:pt x="883" y="182"/>
                  </a:cubicBezTo>
                  <a:cubicBezTo>
                    <a:pt x="571" y="234"/>
                    <a:pt x="286" y="286"/>
                    <a:pt x="0" y="364"/>
                  </a:cubicBezTo>
                  <a:cubicBezTo>
                    <a:pt x="78" y="623"/>
                    <a:pt x="182" y="883"/>
                    <a:pt x="286" y="1168"/>
                  </a:cubicBezTo>
                  <a:cubicBezTo>
                    <a:pt x="441" y="1558"/>
                    <a:pt x="623" y="1947"/>
                    <a:pt x="831" y="2337"/>
                  </a:cubicBezTo>
                  <a:cubicBezTo>
                    <a:pt x="1142" y="2882"/>
                    <a:pt x="1480" y="3401"/>
                    <a:pt x="1843" y="3894"/>
                  </a:cubicBezTo>
                  <a:cubicBezTo>
                    <a:pt x="2207" y="4388"/>
                    <a:pt x="2622" y="4855"/>
                    <a:pt x="3063" y="5322"/>
                  </a:cubicBezTo>
                  <a:lnTo>
                    <a:pt x="3063" y="5296"/>
                  </a:lnTo>
                  <a:cubicBezTo>
                    <a:pt x="4335" y="6620"/>
                    <a:pt x="5789" y="7763"/>
                    <a:pt x="7373" y="8723"/>
                  </a:cubicBezTo>
                  <a:cubicBezTo>
                    <a:pt x="7788" y="8957"/>
                    <a:pt x="8204" y="9190"/>
                    <a:pt x="8619" y="9398"/>
                  </a:cubicBezTo>
                  <a:cubicBezTo>
                    <a:pt x="9060" y="9606"/>
                    <a:pt x="9450" y="9761"/>
                    <a:pt x="9865" y="9943"/>
                  </a:cubicBezTo>
                  <a:cubicBezTo>
                    <a:pt x="10722" y="10255"/>
                    <a:pt x="11604" y="10514"/>
                    <a:pt x="12461" y="10774"/>
                  </a:cubicBezTo>
                  <a:cubicBezTo>
                    <a:pt x="13941" y="11189"/>
                    <a:pt x="15447" y="11553"/>
                    <a:pt x="16875" y="12072"/>
                  </a:cubicBezTo>
                  <a:cubicBezTo>
                    <a:pt x="17238" y="12202"/>
                    <a:pt x="17601" y="12332"/>
                    <a:pt x="17939" y="12487"/>
                  </a:cubicBezTo>
                  <a:cubicBezTo>
                    <a:pt x="18250" y="12643"/>
                    <a:pt x="18536" y="12799"/>
                    <a:pt x="18822" y="12955"/>
                  </a:cubicBezTo>
                  <a:cubicBezTo>
                    <a:pt x="19393" y="13240"/>
                    <a:pt x="19938" y="13604"/>
                    <a:pt x="20509" y="13915"/>
                  </a:cubicBezTo>
                  <a:cubicBezTo>
                    <a:pt x="20976" y="14201"/>
                    <a:pt x="21470" y="14512"/>
                    <a:pt x="21989" y="14772"/>
                  </a:cubicBezTo>
                  <a:cubicBezTo>
                    <a:pt x="22248" y="14876"/>
                    <a:pt x="22534" y="15006"/>
                    <a:pt x="22794" y="15109"/>
                  </a:cubicBezTo>
                  <a:cubicBezTo>
                    <a:pt x="23053" y="15213"/>
                    <a:pt x="23313" y="15291"/>
                    <a:pt x="23572" y="15369"/>
                  </a:cubicBezTo>
                  <a:cubicBezTo>
                    <a:pt x="23936" y="15473"/>
                    <a:pt x="24299" y="15551"/>
                    <a:pt x="24663" y="15603"/>
                  </a:cubicBezTo>
                  <a:cubicBezTo>
                    <a:pt x="25074" y="15654"/>
                    <a:pt x="25511" y="15680"/>
                    <a:pt x="25922" y="15681"/>
                  </a:cubicBezTo>
                  <a:lnTo>
                    <a:pt x="25922" y="15681"/>
                  </a:lnTo>
                  <a:cubicBezTo>
                    <a:pt x="26567" y="15680"/>
                    <a:pt x="27211" y="15628"/>
                    <a:pt x="27830" y="15551"/>
                  </a:cubicBezTo>
                  <a:cubicBezTo>
                    <a:pt x="28453" y="15473"/>
                    <a:pt x="29050" y="15343"/>
                    <a:pt x="29647" y="15187"/>
                  </a:cubicBezTo>
                  <a:cubicBezTo>
                    <a:pt x="31023" y="14824"/>
                    <a:pt x="32373" y="14357"/>
                    <a:pt x="33671" y="13733"/>
                  </a:cubicBezTo>
                  <a:cubicBezTo>
                    <a:pt x="33386" y="13266"/>
                    <a:pt x="33074" y="12825"/>
                    <a:pt x="32737" y="12384"/>
                  </a:cubicBezTo>
                  <a:cubicBezTo>
                    <a:pt x="31958" y="11423"/>
                    <a:pt x="31023" y="10618"/>
                    <a:pt x="29985" y="9969"/>
                  </a:cubicBezTo>
                  <a:cubicBezTo>
                    <a:pt x="28713" y="9190"/>
                    <a:pt x="27311" y="8619"/>
                    <a:pt x="25883" y="8256"/>
                  </a:cubicBezTo>
                  <a:cubicBezTo>
                    <a:pt x="25234" y="8074"/>
                    <a:pt x="24533" y="7918"/>
                    <a:pt x="23702" y="7737"/>
                  </a:cubicBezTo>
                  <a:lnTo>
                    <a:pt x="23235" y="7659"/>
                  </a:lnTo>
                  <a:lnTo>
                    <a:pt x="23001" y="7607"/>
                  </a:lnTo>
                  <a:cubicBezTo>
                    <a:pt x="22820" y="7581"/>
                    <a:pt x="22638" y="7555"/>
                    <a:pt x="22456" y="7503"/>
                  </a:cubicBezTo>
                  <a:cubicBezTo>
                    <a:pt x="22041" y="7425"/>
                    <a:pt x="21599" y="7321"/>
                    <a:pt x="21158" y="7243"/>
                  </a:cubicBezTo>
                  <a:lnTo>
                    <a:pt x="21158" y="7243"/>
                  </a:lnTo>
                  <a:lnTo>
                    <a:pt x="21184" y="7269"/>
                  </a:lnTo>
                  <a:cubicBezTo>
                    <a:pt x="18458" y="6672"/>
                    <a:pt x="15836" y="5997"/>
                    <a:pt x="13422" y="5244"/>
                  </a:cubicBezTo>
                  <a:cubicBezTo>
                    <a:pt x="10852" y="4440"/>
                    <a:pt x="8333" y="3505"/>
                    <a:pt x="5867" y="2415"/>
                  </a:cubicBezTo>
                  <a:cubicBezTo>
                    <a:pt x="4543" y="1843"/>
                    <a:pt x="3219" y="1220"/>
                    <a:pt x="1869" y="545"/>
                  </a:cubicBezTo>
                  <a:lnTo>
                    <a:pt x="2103" y="545"/>
                  </a:lnTo>
                  <a:lnTo>
                    <a:pt x="2570" y="519"/>
                  </a:lnTo>
                  <a:cubicBezTo>
                    <a:pt x="2622" y="493"/>
                    <a:pt x="2700" y="468"/>
                    <a:pt x="2726" y="390"/>
                  </a:cubicBezTo>
                  <a:cubicBezTo>
                    <a:pt x="2778" y="338"/>
                    <a:pt x="2778" y="286"/>
                    <a:pt x="2778" y="208"/>
                  </a:cubicBezTo>
                  <a:cubicBezTo>
                    <a:pt x="2752" y="156"/>
                    <a:pt x="2726" y="78"/>
                    <a:pt x="2674" y="52"/>
                  </a:cubicBezTo>
                  <a:cubicBezTo>
                    <a:pt x="2622" y="26"/>
                    <a:pt x="2570" y="0"/>
                    <a:pt x="2518" y="0"/>
                  </a:cubicBezTo>
                  <a:close/>
                  <a:moveTo>
                    <a:pt x="25922" y="15681"/>
                  </a:moveTo>
                  <a:lnTo>
                    <a:pt x="25922" y="15681"/>
                  </a:lnTo>
                  <a:cubicBezTo>
                    <a:pt x="25918" y="15681"/>
                    <a:pt x="25913" y="15681"/>
                    <a:pt x="25909" y="15681"/>
                  </a:cubicBezTo>
                  <a:lnTo>
                    <a:pt x="25935" y="15681"/>
                  </a:lnTo>
                  <a:cubicBezTo>
                    <a:pt x="25931" y="15681"/>
                    <a:pt x="25927" y="15681"/>
                    <a:pt x="25922" y="156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6"/>
            <p:cNvSpPr/>
            <p:nvPr/>
          </p:nvSpPr>
          <p:spPr>
            <a:xfrm>
              <a:off x="1824230" y="2561256"/>
              <a:ext cx="1540075" cy="710974"/>
            </a:xfrm>
            <a:custGeom>
              <a:avLst/>
              <a:gdLst/>
              <a:ahLst/>
              <a:cxnLst/>
              <a:rect l="l" t="t" r="r" b="b"/>
              <a:pathLst>
                <a:path w="34080" h="15733" extrusionOk="0">
                  <a:moveTo>
                    <a:pt x="28394" y="1"/>
                  </a:moveTo>
                  <a:cubicBezTo>
                    <a:pt x="26525" y="78"/>
                    <a:pt x="24682" y="468"/>
                    <a:pt x="22943" y="1143"/>
                  </a:cubicBezTo>
                  <a:cubicBezTo>
                    <a:pt x="21671" y="1610"/>
                    <a:pt x="20450" y="2181"/>
                    <a:pt x="19308" y="2882"/>
                  </a:cubicBezTo>
                  <a:cubicBezTo>
                    <a:pt x="18763" y="3194"/>
                    <a:pt x="18192" y="3557"/>
                    <a:pt x="17647" y="3947"/>
                  </a:cubicBezTo>
                  <a:cubicBezTo>
                    <a:pt x="17361" y="4128"/>
                    <a:pt x="17128" y="4310"/>
                    <a:pt x="16868" y="4492"/>
                  </a:cubicBezTo>
                  <a:lnTo>
                    <a:pt x="16790" y="4544"/>
                  </a:lnTo>
                  <a:lnTo>
                    <a:pt x="16712" y="4596"/>
                  </a:lnTo>
                  <a:lnTo>
                    <a:pt x="16608" y="4674"/>
                  </a:lnTo>
                  <a:lnTo>
                    <a:pt x="16037" y="5089"/>
                  </a:lnTo>
                  <a:cubicBezTo>
                    <a:pt x="14973" y="5842"/>
                    <a:pt x="13830" y="6491"/>
                    <a:pt x="12610" y="6958"/>
                  </a:cubicBezTo>
                  <a:cubicBezTo>
                    <a:pt x="11883" y="7218"/>
                    <a:pt x="11131" y="7399"/>
                    <a:pt x="10352" y="7451"/>
                  </a:cubicBezTo>
                  <a:lnTo>
                    <a:pt x="10300" y="7451"/>
                  </a:lnTo>
                  <a:cubicBezTo>
                    <a:pt x="9988" y="7451"/>
                    <a:pt x="9677" y="7477"/>
                    <a:pt x="9287" y="7477"/>
                  </a:cubicBezTo>
                  <a:lnTo>
                    <a:pt x="7340" y="7477"/>
                  </a:lnTo>
                  <a:cubicBezTo>
                    <a:pt x="6847" y="7503"/>
                    <a:pt x="6328" y="7529"/>
                    <a:pt x="5835" y="7633"/>
                  </a:cubicBezTo>
                  <a:cubicBezTo>
                    <a:pt x="5445" y="7711"/>
                    <a:pt x="5056" y="7815"/>
                    <a:pt x="4692" y="7945"/>
                  </a:cubicBezTo>
                  <a:cubicBezTo>
                    <a:pt x="4095" y="8178"/>
                    <a:pt x="3524" y="8438"/>
                    <a:pt x="2979" y="8775"/>
                  </a:cubicBezTo>
                  <a:cubicBezTo>
                    <a:pt x="2408" y="9113"/>
                    <a:pt x="1889" y="9554"/>
                    <a:pt x="1473" y="10073"/>
                  </a:cubicBezTo>
                  <a:cubicBezTo>
                    <a:pt x="1291" y="10333"/>
                    <a:pt x="1162" y="10619"/>
                    <a:pt x="1084" y="10930"/>
                  </a:cubicBezTo>
                  <a:cubicBezTo>
                    <a:pt x="1032" y="11086"/>
                    <a:pt x="1006" y="11268"/>
                    <a:pt x="1006" y="11449"/>
                  </a:cubicBezTo>
                  <a:lnTo>
                    <a:pt x="850" y="11268"/>
                  </a:lnTo>
                  <a:cubicBezTo>
                    <a:pt x="746" y="11138"/>
                    <a:pt x="616" y="11008"/>
                    <a:pt x="539" y="10878"/>
                  </a:cubicBezTo>
                  <a:cubicBezTo>
                    <a:pt x="496" y="10836"/>
                    <a:pt x="436" y="10793"/>
                    <a:pt x="374" y="10793"/>
                  </a:cubicBezTo>
                  <a:cubicBezTo>
                    <a:pt x="359" y="10793"/>
                    <a:pt x="345" y="10795"/>
                    <a:pt x="331" y="10800"/>
                  </a:cubicBezTo>
                  <a:cubicBezTo>
                    <a:pt x="322" y="10799"/>
                    <a:pt x="313" y="10799"/>
                    <a:pt x="305" y="10799"/>
                  </a:cubicBezTo>
                  <a:cubicBezTo>
                    <a:pt x="113" y="10799"/>
                    <a:pt x="0" y="11067"/>
                    <a:pt x="149" y="11216"/>
                  </a:cubicBezTo>
                  <a:cubicBezTo>
                    <a:pt x="1162" y="12436"/>
                    <a:pt x="2408" y="13422"/>
                    <a:pt x="3784" y="14175"/>
                  </a:cubicBezTo>
                  <a:cubicBezTo>
                    <a:pt x="5160" y="14902"/>
                    <a:pt x="6639" y="15369"/>
                    <a:pt x="8197" y="15577"/>
                  </a:cubicBezTo>
                  <a:cubicBezTo>
                    <a:pt x="8820" y="15681"/>
                    <a:pt x="9469" y="15733"/>
                    <a:pt x="10144" y="15733"/>
                  </a:cubicBezTo>
                  <a:cubicBezTo>
                    <a:pt x="11027" y="15733"/>
                    <a:pt x="11935" y="15629"/>
                    <a:pt x="12818" y="15473"/>
                  </a:cubicBezTo>
                  <a:cubicBezTo>
                    <a:pt x="13571" y="15343"/>
                    <a:pt x="14350" y="15136"/>
                    <a:pt x="15077" y="14876"/>
                  </a:cubicBezTo>
                  <a:cubicBezTo>
                    <a:pt x="15881" y="14591"/>
                    <a:pt x="16634" y="14253"/>
                    <a:pt x="17387" y="13838"/>
                  </a:cubicBezTo>
                  <a:cubicBezTo>
                    <a:pt x="18140" y="13474"/>
                    <a:pt x="18867" y="13033"/>
                    <a:pt x="19542" y="12669"/>
                  </a:cubicBezTo>
                  <a:cubicBezTo>
                    <a:pt x="20944" y="11787"/>
                    <a:pt x="22449" y="11034"/>
                    <a:pt x="24007" y="10437"/>
                  </a:cubicBezTo>
                  <a:cubicBezTo>
                    <a:pt x="24448" y="10281"/>
                    <a:pt x="24890" y="10151"/>
                    <a:pt x="25331" y="10021"/>
                  </a:cubicBezTo>
                  <a:cubicBezTo>
                    <a:pt x="25824" y="9918"/>
                    <a:pt x="26344" y="9840"/>
                    <a:pt x="26863" y="9788"/>
                  </a:cubicBezTo>
                  <a:cubicBezTo>
                    <a:pt x="27148" y="9762"/>
                    <a:pt x="27408" y="9762"/>
                    <a:pt x="27694" y="9762"/>
                  </a:cubicBezTo>
                  <a:cubicBezTo>
                    <a:pt x="28446" y="9762"/>
                    <a:pt x="29225" y="9840"/>
                    <a:pt x="29978" y="9970"/>
                  </a:cubicBezTo>
                  <a:lnTo>
                    <a:pt x="29900" y="9944"/>
                  </a:lnTo>
                  <a:lnTo>
                    <a:pt x="29900" y="9944"/>
                  </a:lnTo>
                  <a:lnTo>
                    <a:pt x="30212" y="10021"/>
                  </a:lnTo>
                  <a:lnTo>
                    <a:pt x="30575" y="10099"/>
                  </a:lnTo>
                  <a:cubicBezTo>
                    <a:pt x="30627" y="10073"/>
                    <a:pt x="30705" y="10021"/>
                    <a:pt x="30757" y="9970"/>
                  </a:cubicBezTo>
                  <a:cubicBezTo>
                    <a:pt x="31042" y="9736"/>
                    <a:pt x="31302" y="9476"/>
                    <a:pt x="31562" y="9217"/>
                  </a:cubicBezTo>
                  <a:cubicBezTo>
                    <a:pt x="31795" y="8957"/>
                    <a:pt x="32029" y="8671"/>
                    <a:pt x="32237" y="8386"/>
                  </a:cubicBezTo>
                  <a:cubicBezTo>
                    <a:pt x="32496" y="8048"/>
                    <a:pt x="32730" y="7659"/>
                    <a:pt x="32938" y="7270"/>
                  </a:cubicBezTo>
                  <a:cubicBezTo>
                    <a:pt x="33145" y="6880"/>
                    <a:pt x="33301" y="6491"/>
                    <a:pt x="33457" y="6101"/>
                  </a:cubicBezTo>
                  <a:cubicBezTo>
                    <a:pt x="33613" y="5686"/>
                    <a:pt x="33742" y="5271"/>
                    <a:pt x="33846" y="4829"/>
                  </a:cubicBezTo>
                  <a:cubicBezTo>
                    <a:pt x="33950" y="4414"/>
                    <a:pt x="34002" y="3973"/>
                    <a:pt x="34054" y="3557"/>
                  </a:cubicBezTo>
                  <a:cubicBezTo>
                    <a:pt x="34080" y="3168"/>
                    <a:pt x="34080" y="2804"/>
                    <a:pt x="34080" y="2441"/>
                  </a:cubicBezTo>
                  <a:cubicBezTo>
                    <a:pt x="34054" y="2077"/>
                    <a:pt x="34028" y="1714"/>
                    <a:pt x="33976" y="1351"/>
                  </a:cubicBezTo>
                  <a:cubicBezTo>
                    <a:pt x="33976" y="1273"/>
                    <a:pt x="33950" y="1169"/>
                    <a:pt x="33924" y="1091"/>
                  </a:cubicBezTo>
                  <a:cubicBezTo>
                    <a:pt x="33483" y="883"/>
                    <a:pt x="33041" y="727"/>
                    <a:pt x="32600" y="572"/>
                  </a:cubicBezTo>
                  <a:cubicBezTo>
                    <a:pt x="32107" y="416"/>
                    <a:pt x="31640" y="312"/>
                    <a:pt x="31146" y="234"/>
                  </a:cubicBezTo>
                  <a:cubicBezTo>
                    <a:pt x="30489" y="98"/>
                    <a:pt x="29812" y="22"/>
                    <a:pt x="29133" y="22"/>
                  </a:cubicBezTo>
                  <a:cubicBezTo>
                    <a:pt x="29034" y="22"/>
                    <a:pt x="28935" y="23"/>
                    <a:pt x="28836" y="27"/>
                  </a:cubicBezTo>
                  <a:lnTo>
                    <a:pt x="28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6"/>
            <p:cNvSpPr/>
            <p:nvPr/>
          </p:nvSpPr>
          <p:spPr>
            <a:xfrm>
              <a:off x="3047484" y="2562431"/>
              <a:ext cx="319132" cy="456419"/>
            </a:xfrm>
            <a:custGeom>
              <a:avLst/>
              <a:gdLst/>
              <a:ahLst/>
              <a:cxnLst/>
              <a:rect l="l" t="t" r="r" b="b"/>
              <a:pathLst>
                <a:path w="7062" h="10100" extrusionOk="0">
                  <a:moveTo>
                    <a:pt x="2545" y="1"/>
                  </a:moveTo>
                  <a:lnTo>
                    <a:pt x="2545" y="1"/>
                  </a:lnTo>
                  <a:cubicBezTo>
                    <a:pt x="2674" y="520"/>
                    <a:pt x="2752" y="1065"/>
                    <a:pt x="2778" y="1584"/>
                  </a:cubicBezTo>
                  <a:lnTo>
                    <a:pt x="2752" y="1584"/>
                  </a:lnTo>
                  <a:cubicBezTo>
                    <a:pt x="2778" y="2259"/>
                    <a:pt x="2752" y="2960"/>
                    <a:pt x="2648" y="3661"/>
                  </a:cubicBezTo>
                  <a:cubicBezTo>
                    <a:pt x="2545" y="4414"/>
                    <a:pt x="2337" y="5167"/>
                    <a:pt x="2103" y="5894"/>
                  </a:cubicBezTo>
                  <a:cubicBezTo>
                    <a:pt x="1844" y="6621"/>
                    <a:pt x="1532" y="7347"/>
                    <a:pt x="1169" y="8022"/>
                  </a:cubicBezTo>
                  <a:cubicBezTo>
                    <a:pt x="831" y="8620"/>
                    <a:pt x="442" y="9217"/>
                    <a:pt x="0" y="9762"/>
                  </a:cubicBezTo>
                  <a:lnTo>
                    <a:pt x="649" y="9762"/>
                  </a:lnTo>
                  <a:cubicBezTo>
                    <a:pt x="1402" y="9762"/>
                    <a:pt x="2181" y="9814"/>
                    <a:pt x="2934" y="9969"/>
                  </a:cubicBezTo>
                  <a:lnTo>
                    <a:pt x="2856" y="9918"/>
                  </a:lnTo>
                  <a:lnTo>
                    <a:pt x="3168" y="9995"/>
                  </a:lnTo>
                  <a:lnTo>
                    <a:pt x="3531" y="10099"/>
                  </a:lnTo>
                  <a:cubicBezTo>
                    <a:pt x="3583" y="10047"/>
                    <a:pt x="3661" y="9995"/>
                    <a:pt x="3713" y="9944"/>
                  </a:cubicBezTo>
                  <a:cubicBezTo>
                    <a:pt x="3998" y="9710"/>
                    <a:pt x="4258" y="9476"/>
                    <a:pt x="4518" y="9217"/>
                  </a:cubicBezTo>
                  <a:cubicBezTo>
                    <a:pt x="4751" y="8931"/>
                    <a:pt x="4985" y="8671"/>
                    <a:pt x="5193" y="8386"/>
                  </a:cubicBezTo>
                  <a:cubicBezTo>
                    <a:pt x="5452" y="8022"/>
                    <a:pt x="5686" y="7633"/>
                    <a:pt x="5894" y="7244"/>
                  </a:cubicBezTo>
                  <a:cubicBezTo>
                    <a:pt x="6309" y="6491"/>
                    <a:pt x="6595" y="5660"/>
                    <a:pt x="6802" y="4803"/>
                  </a:cubicBezTo>
                  <a:cubicBezTo>
                    <a:pt x="6906" y="4388"/>
                    <a:pt x="6958" y="3947"/>
                    <a:pt x="7010" y="3531"/>
                  </a:cubicBezTo>
                  <a:cubicBezTo>
                    <a:pt x="7036" y="3168"/>
                    <a:pt x="7062" y="2778"/>
                    <a:pt x="7036" y="2415"/>
                  </a:cubicBezTo>
                  <a:cubicBezTo>
                    <a:pt x="7036" y="2051"/>
                    <a:pt x="6984" y="1688"/>
                    <a:pt x="6932" y="1325"/>
                  </a:cubicBezTo>
                  <a:cubicBezTo>
                    <a:pt x="6932" y="1247"/>
                    <a:pt x="6906" y="1169"/>
                    <a:pt x="6880" y="1065"/>
                  </a:cubicBezTo>
                  <a:cubicBezTo>
                    <a:pt x="6439" y="857"/>
                    <a:pt x="5997" y="701"/>
                    <a:pt x="5556" y="546"/>
                  </a:cubicBezTo>
                  <a:cubicBezTo>
                    <a:pt x="5063" y="390"/>
                    <a:pt x="4570" y="286"/>
                    <a:pt x="4076" y="182"/>
                  </a:cubicBezTo>
                  <a:cubicBezTo>
                    <a:pt x="3583" y="104"/>
                    <a:pt x="3064" y="27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2619277" y="2625785"/>
              <a:ext cx="273399" cy="543229"/>
            </a:xfrm>
            <a:custGeom>
              <a:avLst/>
              <a:gdLst/>
              <a:ahLst/>
              <a:cxnLst/>
              <a:rect l="l" t="t" r="r" b="b"/>
              <a:pathLst>
                <a:path w="6050" h="12021" extrusionOk="0">
                  <a:moveTo>
                    <a:pt x="4570" y="0"/>
                  </a:moveTo>
                  <a:cubicBezTo>
                    <a:pt x="3583" y="390"/>
                    <a:pt x="2623" y="883"/>
                    <a:pt x="1688" y="1428"/>
                  </a:cubicBezTo>
                  <a:lnTo>
                    <a:pt x="1714" y="1454"/>
                  </a:lnTo>
                  <a:cubicBezTo>
                    <a:pt x="1169" y="1766"/>
                    <a:pt x="598" y="2129"/>
                    <a:pt x="27" y="2519"/>
                  </a:cubicBezTo>
                  <a:lnTo>
                    <a:pt x="1" y="2545"/>
                  </a:lnTo>
                  <a:cubicBezTo>
                    <a:pt x="390" y="3401"/>
                    <a:pt x="702" y="4284"/>
                    <a:pt x="961" y="5219"/>
                  </a:cubicBezTo>
                  <a:cubicBezTo>
                    <a:pt x="1195" y="6101"/>
                    <a:pt x="1325" y="7010"/>
                    <a:pt x="1351" y="7944"/>
                  </a:cubicBezTo>
                  <a:cubicBezTo>
                    <a:pt x="1377" y="8853"/>
                    <a:pt x="1247" y="9762"/>
                    <a:pt x="1013" y="10644"/>
                  </a:cubicBezTo>
                  <a:cubicBezTo>
                    <a:pt x="909" y="11112"/>
                    <a:pt x="754" y="11579"/>
                    <a:pt x="546" y="12020"/>
                  </a:cubicBezTo>
                  <a:cubicBezTo>
                    <a:pt x="1091" y="11709"/>
                    <a:pt x="1584" y="11449"/>
                    <a:pt x="1948" y="11215"/>
                  </a:cubicBezTo>
                  <a:cubicBezTo>
                    <a:pt x="2960" y="10644"/>
                    <a:pt x="3999" y="10047"/>
                    <a:pt x="5063" y="9554"/>
                  </a:cubicBezTo>
                  <a:lnTo>
                    <a:pt x="5141" y="9424"/>
                  </a:lnTo>
                  <a:lnTo>
                    <a:pt x="5141" y="9450"/>
                  </a:lnTo>
                  <a:cubicBezTo>
                    <a:pt x="5504" y="8645"/>
                    <a:pt x="5764" y="7815"/>
                    <a:pt x="5894" y="6958"/>
                  </a:cubicBezTo>
                  <a:cubicBezTo>
                    <a:pt x="5998" y="6413"/>
                    <a:pt x="6024" y="5842"/>
                    <a:pt x="6050" y="5270"/>
                  </a:cubicBezTo>
                  <a:cubicBezTo>
                    <a:pt x="6050" y="4907"/>
                    <a:pt x="6024" y="4518"/>
                    <a:pt x="5972" y="4154"/>
                  </a:cubicBezTo>
                  <a:cubicBezTo>
                    <a:pt x="5946" y="3713"/>
                    <a:pt x="5868" y="3246"/>
                    <a:pt x="5790" y="2804"/>
                  </a:cubicBezTo>
                  <a:cubicBezTo>
                    <a:pt x="5686" y="2337"/>
                    <a:pt x="5582" y="1870"/>
                    <a:pt x="5427" y="1428"/>
                  </a:cubicBezTo>
                  <a:lnTo>
                    <a:pt x="5427" y="1454"/>
                  </a:lnTo>
                  <a:cubicBezTo>
                    <a:pt x="5271" y="1065"/>
                    <a:pt x="5115" y="701"/>
                    <a:pt x="4881" y="390"/>
                  </a:cubicBezTo>
                  <a:cubicBezTo>
                    <a:pt x="4804" y="234"/>
                    <a:pt x="4674" y="104"/>
                    <a:pt x="4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1979950" y="2855706"/>
              <a:ext cx="471648" cy="415341"/>
            </a:xfrm>
            <a:custGeom>
              <a:avLst/>
              <a:gdLst/>
              <a:ahLst/>
              <a:cxnLst/>
              <a:rect l="l" t="t" r="r" b="b"/>
              <a:pathLst>
                <a:path w="10437" h="9191" extrusionOk="0">
                  <a:moveTo>
                    <a:pt x="10203" y="1"/>
                  </a:moveTo>
                  <a:cubicBezTo>
                    <a:pt x="9865" y="182"/>
                    <a:pt x="9528" y="312"/>
                    <a:pt x="9164" y="468"/>
                  </a:cubicBezTo>
                  <a:lnTo>
                    <a:pt x="9164" y="442"/>
                  </a:lnTo>
                  <a:cubicBezTo>
                    <a:pt x="8827" y="546"/>
                    <a:pt x="8489" y="650"/>
                    <a:pt x="8152" y="728"/>
                  </a:cubicBezTo>
                  <a:cubicBezTo>
                    <a:pt x="7529" y="1844"/>
                    <a:pt x="6802" y="2908"/>
                    <a:pt x="5919" y="3843"/>
                  </a:cubicBezTo>
                  <a:cubicBezTo>
                    <a:pt x="5400" y="4440"/>
                    <a:pt x="4803" y="4985"/>
                    <a:pt x="4154" y="5452"/>
                  </a:cubicBezTo>
                  <a:cubicBezTo>
                    <a:pt x="3531" y="5946"/>
                    <a:pt x="2856" y="6361"/>
                    <a:pt x="2155" y="6699"/>
                  </a:cubicBezTo>
                  <a:cubicBezTo>
                    <a:pt x="1480" y="7036"/>
                    <a:pt x="753" y="7296"/>
                    <a:pt x="0" y="7451"/>
                  </a:cubicBezTo>
                  <a:lnTo>
                    <a:pt x="338" y="7659"/>
                  </a:lnTo>
                  <a:cubicBezTo>
                    <a:pt x="1688" y="8360"/>
                    <a:pt x="3193" y="8853"/>
                    <a:pt x="4725" y="9061"/>
                  </a:cubicBezTo>
                  <a:cubicBezTo>
                    <a:pt x="5374" y="9139"/>
                    <a:pt x="6023" y="9191"/>
                    <a:pt x="6672" y="9191"/>
                  </a:cubicBezTo>
                  <a:lnTo>
                    <a:pt x="6698" y="9191"/>
                  </a:lnTo>
                  <a:cubicBezTo>
                    <a:pt x="7087" y="8853"/>
                    <a:pt x="7451" y="8490"/>
                    <a:pt x="7788" y="8075"/>
                  </a:cubicBezTo>
                  <a:cubicBezTo>
                    <a:pt x="8489" y="7270"/>
                    <a:pt x="9060" y="6361"/>
                    <a:pt x="9528" y="5401"/>
                  </a:cubicBezTo>
                  <a:cubicBezTo>
                    <a:pt x="9917" y="4570"/>
                    <a:pt x="10177" y="3713"/>
                    <a:pt x="10333" y="2804"/>
                  </a:cubicBezTo>
                  <a:cubicBezTo>
                    <a:pt x="10384" y="2519"/>
                    <a:pt x="10410" y="2207"/>
                    <a:pt x="10436" y="1896"/>
                  </a:cubicBezTo>
                  <a:cubicBezTo>
                    <a:pt x="10436" y="1584"/>
                    <a:pt x="10436" y="1299"/>
                    <a:pt x="10410" y="1013"/>
                  </a:cubicBezTo>
                  <a:cubicBezTo>
                    <a:pt x="10410" y="1013"/>
                    <a:pt x="10410" y="1039"/>
                    <a:pt x="10410" y="1039"/>
                  </a:cubicBezTo>
                  <a:cubicBezTo>
                    <a:pt x="10384" y="831"/>
                    <a:pt x="10359" y="598"/>
                    <a:pt x="10307" y="416"/>
                  </a:cubicBezTo>
                  <a:cubicBezTo>
                    <a:pt x="10281" y="260"/>
                    <a:pt x="10255" y="131"/>
                    <a:pt x="10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1095384" y="2439246"/>
              <a:ext cx="1325739" cy="681872"/>
            </a:xfrm>
            <a:custGeom>
              <a:avLst/>
              <a:gdLst/>
              <a:ahLst/>
              <a:cxnLst/>
              <a:rect l="l" t="t" r="r" b="b"/>
              <a:pathLst>
                <a:path w="29337" h="15089" extrusionOk="0">
                  <a:moveTo>
                    <a:pt x="2597" y="1"/>
                  </a:moveTo>
                  <a:cubicBezTo>
                    <a:pt x="2545" y="1"/>
                    <a:pt x="2519" y="1"/>
                    <a:pt x="2493" y="27"/>
                  </a:cubicBezTo>
                  <a:cubicBezTo>
                    <a:pt x="2415" y="53"/>
                    <a:pt x="2363" y="79"/>
                    <a:pt x="2311" y="130"/>
                  </a:cubicBezTo>
                  <a:lnTo>
                    <a:pt x="2078" y="156"/>
                  </a:lnTo>
                  <a:cubicBezTo>
                    <a:pt x="2000" y="156"/>
                    <a:pt x="1948" y="182"/>
                    <a:pt x="1922" y="234"/>
                  </a:cubicBezTo>
                  <a:cubicBezTo>
                    <a:pt x="1870" y="286"/>
                    <a:pt x="1870" y="338"/>
                    <a:pt x="1870" y="416"/>
                  </a:cubicBezTo>
                  <a:cubicBezTo>
                    <a:pt x="1870" y="416"/>
                    <a:pt x="1870" y="442"/>
                    <a:pt x="1870" y="442"/>
                  </a:cubicBezTo>
                  <a:cubicBezTo>
                    <a:pt x="1792" y="520"/>
                    <a:pt x="1740" y="598"/>
                    <a:pt x="1688" y="676"/>
                  </a:cubicBezTo>
                  <a:cubicBezTo>
                    <a:pt x="1507" y="935"/>
                    <a:pt x="1403" y="1247"/>
                    <a:pt x="1403" y="1558"/>
                  </a:cubicBezTo>
                  <a:cubicBezTo>
                    <a:pt x="1403" y="1948"/>
                    <a:pt x="1507" y="2337"/>
                    <a:pt x="1662" y="2675"/>
                  </a:cubicBezTo>
                  <a:cubicBezTo>
                    <a:pt x="1576" y="2662"/>
                    <a:pt x="1489" y="2656"/>
                    <a:pt x="1402" y="2656"/>
                  </a:cubicBezTo>
                  <a:cubicBezTo>
                    <a:pt x="1118" y="2656"/>
                    <a:pt x="830" y="2724"/>
                    <a:pt x="572" y="2882"/>
                  </a:cubicBezTo>
                  <a:cubicBezTo>
                    <a:pt x="364" y="3012"/>
                    <a:pt x="208" y="3220"/>
                    <a:pt x="131" y="3453"/>
                  </a:cubicBezTo>
                  <a:cubicBezTo>
                    <a:pt x="27" y="3713"/>
                    <a:pt x="1" y="3973"/>
                    <a:pt x="1" y="4258"/>
                  </a:cubicBezTo>
                  <a:cubicBezTo>
                    <a:pt x="27" y="4518"/>
                    <a:pt x="53" y="4803"/>
                    <a:pt x="131" y="5063"/>
                  </a:cubicBezTo>
                  <a:cubicBezTo>
                    <a:pt x="338" y="5946"/>
                    <a:pt x="728" y="6750"/>
                    <a:pt x="1273" y="7477"/>
                  </a:cubicBezTo>
                  <a:cubicBezTo>
                    <a:pt x="1351" y="7581"/>
                    <a:pt x="1429" y="7685"/>
                    <a:pt x="1532" y="7789"/>
                  </a:cubicBezTo>
                  <a:cubicBezTo>
                    <a:pt x="1740" y="7997"/>
                    <a:pt x="1948" y="8204"/>
                    <a:pt x="2156" y="8412"/>
                  </a:cubicBezTo>
                  <a:cubicBezTo>
                    <a:pt x="2545" y="8775"/>
                    <a:pt x="2960" y="9139"/>
                    <a:pt x="3376" y="9502"/>
                  </a:cubicBezTo>
                  <a:cubicBezTo>
                    <a:pt x="4258" y="10203"/>
                    <a:pt x="5193" y="10826"/>
                    <a:pt x="6153" y="11397"/>
                  </a:cubicBezTo>
                  <a:cubicBezTo>
                    <a:pt x="8075" y="12488"/>
                    <a:pt x="10151" y="13370"/>
                    <a:pt x="12280" y="13968"/>
                  </a:cubicBezTo>
                  <a:cubicBezTo>
                    <a:pt x="14461" y="14591"/>
                    <a:pt x="16694" y="14954"/>
                    <a:pt x="18978" y="15084"/>
                  </a:cubicBezTo>
                  <a:lnTo>
                    <a:pt x="19939" y="15084"/>
                  </a:lnTo>
                  <a:cubicBezTo>
                    <a:pt x="20064" y="15087"/>
                    <a:pt x="20189" y="15089"/>
                    <a:pt x="20315" y="15089"/>
                  </a:cubicBezTo>
                  <a:cubicBezTo>
                    <a:pt x="22188" y="15089"/>
                    <a:pt x="24054" y="14727"/>
                    <a:pt x="25806" y="14045"/>
                  </a:cubicBezTo>
                  <a:cubicBezTo>
                    <a:pt x="26429" y="13812"/>
                    <a:pt x="27000" y="13474"/>
                    <a:pt x="27519" y="13085"/>
                  </a:cubicBezTo>
                  <a:cubicBezTo>
                    <a:pt x="27961" y="12747"/>
                    <a:pt x="28272" y="12306"/>
                    <a:pt x="28428" y="11787"/>
                  </a:cubicBezTo>
                  <a:cubicBezTo>
                    <a:pt x="28480" y="11553"/>
                    <a:pt x="28506" y="11346"/>
                    <a:pt x="28454" y="11138"/>
                  </a:cubicBezTo>
                  <a:cubicBezTo>
                    <a:pt x="28402" y="10878"/>
                    <a:pt x="28324" y="10645"/>
                    <a:pt x="28194" y="10411"/>
                  </a:cubicBezTo>
                  <a:cubicBezTo>
                    <a:pt x="28038" y="10177"/>
                    <a:pt x="27857" y="9944"/>
                    <a:pt x="27649" y="9762"/>
                  </a:cubicBezTo>
                  <a:cubicBezTo>
                    <a:pt x="27545" y="9658"/>
                    <a:pt x="27441" y="9554"/>
                    <a:pt x="27337" y="9450"/>
                  </a:cubicBezTo>
                  <a:cubicBezTo>
                    <a:pt x="27363" y="9450"/>
                    <a:pt x="27389" y="9424"/>
                    <a:pt x="27415" y="9398"/>
                  </a:cubicBezTo>
                  <a:cubicBezTo>
                    <a:pt x="27545" y="9321"/>
                    <a:pt x="27701" y="9243"/>
                    <a:pt x="27831" y="9113"/>
                  </a:cubicBezTo>
                  <a:cubicBezTo>
                    <a:pt x="28090" y="8931"/>
                    <a:pt x="28324" y="8698"/>
                    <a:pt x="28558" y="8438"/>
                  </a:cubicBezTo>
                  <a:cubicBezTo>
                    <a:pt x="28999" y="7919"/>
                    <a:pt x="29259" y="7244"/>
                    <a:pt x="29310" y="6543"/>
                  </a:cubicBezTo>
                  <a:cubicBezTo>
                    <a:pt x="29336" y="6439"/>
                    <a:pt x="29285" y="6309"/>
                    <a:pt x="29233" y="6205"/>
                  </a:cubicBezTo>
                  <a:cubicBezTo>
                    <a:pt x="29155" y="6101"/>
                    <a:pt x="29025" y="6024"/>
                    <a:pt x="28895" y="5998"/>
                  </a:cubicBezTo>
                  <a:lnTo>
                    <a:pt x="28817" y="5998"/>
                  </a:lnTo>
                  <a:cubicBezTo>
                    <a:pt x="28584" y="5998"/>
                    <a:pt x="28402" y="6179"/>
                    <a:pt x="28350" y="6413"/>
                  </a:cubicBezTo>
                  <a:cubicBezTo>
                    <a:pt x="28324" y="6543"/>
                    <a:pt x="28298" y="6673"/>
                    <a:pt x="28272" y="6776"/>
                  </a:cubicBezTo>
                  <a:lnTo>
                    <a:pt x="28246" y="6880"/>
                  </a:lnTo>
                  <a:lnTo>
                    <a:pt x="27234" y="6491"/>
                  </a:lnTo>
                  <a:cubicBezTo>
                    <a:pt x="25650" y="5816"/>
                    <a:pt x="24040" y="5115"/>
                    <a:pt x="22405" y="4492"/>
                  </a:cubicBezTo>
                  <a:cubicBezTo>
                    <a:pt x="21912" y="4310"/>
                    <a:pt x="21418" y="4102"/>
                    <a:pt x="20925" y="3947"/>
                  </a:cubicBezTo>
                  <a:cubicBezTo>
                    <a:pt x="20484" y="3791"/>
                    <a:pt x="20042" y="3635"/>
                    <a:pt x="19627" y="3505"/>
                  </a:cubicBezTo>
                  <a:lnTo>
                    <a:pt x="19497" y="3453"/>
                  </a:lnTo>
                  <a:lnTo>
                    <a:pt x="19004" y="3298"/>
                  </a:lnTo>
                  <a:lnTo>
                    <a:pt x="16694" y="2545"/>
                  </a:lnTo>
                  <a:cubicBezTo>
                    <a:pt x="15110" y="2052"/>
                    <a:pt x="13033" y="1403"/>
                    <a:pt x="10904" y="909"/>
                  </a:cubicBezTo>
                  <a:cubicBezTo>
                    <a:pt x="8957" y="442"/>
                    <a:pt x="6984" y="156"/>
                    <a:pt x="5011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79" y="27"/>
                    <a:pt x="2701" y="1"/>
                    <a:pt x="26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1095384" y="2440421"/>
              <a:ext cx="274574" cy="404812"/>
            </a:xfrm>
            <a:custGeom>
              <a:avLst/>
              <a:gdLst/>
              <a:ahLst/>
              <a:cxnLst/>
              <a:rect l="l" t="t" r="r" b="b"/>
              <a:pathLst>
                <a:path w="6076" h="8958" extrusionOk="0">
                  <a:moveTo>
                    <a:pt x="2493" y="1"/>
                  </a:moveTo>
                  <a:cubicBezTo>
                    <a:pt x="2441" y="27"/>
                    <a:pt x="2363" y="53"/>
                    <a:pt x="2311" y="104"/>
                  </a:cubicBezTo>
                  <a:lnTo>
                    <a:pt x="2078" y="104"/>
                  </a:lnTo>
                  <a:cubicBezTo>
                    <a:pt x="2026" y="104"/>
                    <a:pt x="1974" y="156"/>
                    <a:pt x="1922" y="208"/>
                  </a:cubicBezTo>
                  <a:cubicBezTo>
                    <a:pt x="1896" y="260"/>
                    <a:pt x="1870" y="312"/>
                    <a:pt x="1870" y="390"/>
                  </a:cubicBezTo>
                  <a:cubicBezTo>
                    <a:pt x="1870" y="390"/>
                    <a:pt x="1870" y="416"/>
                    <a:pt x="1870" y="416"/>
                  </a:cubicBezTo>
                  <a:cubicBezTo>
                    <a:pt x="1792" y="494"/>
                    <a:pt x="1740" y="572"/>
                    <a:pt x="1688" y="650"/>
                  </a:cubicBezTo>
                  <a:cubicBezTo>
                    <a:pt x="1507" y="909"/>
                    <a:pt x="1429" y="1221"/>
                    <a:pt x="1403" y="1532"/>
                  </a:cubicBezTo>
                  <a:cubicBezTo>
                    <a:pt x="1403" y="1922"/>
                    <a:pt x="1507" y="2311"/>
                    <a:pt x="1688" y="2649"/>
                  </a:cubicBezTo>
                  <a:cubicBezTo>
                    <a:pt x="1584" y="2623"/>
                    <a:pt x="1507" y="2623"/>
                    <a:pt x="1429" y="2623"/>
                  </a:cubicBezTo>
                  <a:cubicBezTo>
                    <a:pt x="1399" y="2620"/>
                    <a:pt x="1369" y="2619"/>
                    <a:pt x="1338" y="2619"/>
                  </a:cubicBezTo>
                  <a:cubicBezTo>
                    <a:pt x="1079" y="2619"/>
                    <a:pt x="807" y="2714"/>
                    <a:pt x="598" y="2830"/>
                  </a:cubicBezTo>
                  <a:cubicBezTo>
                    <a:pt x="364" y="2986"/>
                    <a:pt x="208" y="3194"/>
                    <a:pt x="131" y="3427"/>
                  </a:cubicBezTo>
                  <a:cubicBezTo>
                    <a:pt x="53" y="3687"/>
                    <a:pt x="1" y="3947"/>
                    <a:pt x="27" y="4232"/>
                  </a:cubicBezTo>
                  <a:cubicBezTo>
                    <a:pt x="27" y="4492"/>
                    <a:pt x="53" y="4777"/>
                    <a:pt x="131" y="5037"/>
                  </a:cubicBezTo>
                  <a:cubicBezTo>
                    <a:pt x="208" y="5349"/>
                    <a:pt x="312" y="5660"/>
                    <a:pt x="442" y="5946"/>
                  </a:cubicBezTo>
                  <a:cubicBezTo>
                    <a:pt x="650" y="6491"/>
                    <a:pt x="935" y="7010"/>
                    <a:pt x="1273" y="7451"/>
                  </a:cubicBezTo>
                  <a:cubicBezTo>
                    <a:pt x="1351" y="7555"/>
                    <a:pt x="1429" y="7659"/>
                    <a:pt x="1532" y="7763"/>
                  </a:cubicBezTo>
                  <a:cubicBezTo>
                    <a:pt x="1740" y="7971"/>
                    <a:pt x="1948" y="8178"/>
                    <a:pt x="2156" y="8386"/>
                  </a:cubicBezTo>
                  <a:cubicBezTo>
                    <a:pt x="2363" y="8594"/>
                    <a:pt x="2545" y="8775"/>
                    <a:pt x="2779" y="8957"/>
                  </a:cubicBezTo>
                  <a:cubicBezTo>
                    <a:pt x="2779" y="8672"/>
                    <a:pt x="2805" y="8412"/>
                    <a:pt x="2831" y="8126"/>
                  </a:cubicBezTo>
                  <a:cubicBezTo>
                    <a:pt x="2934" y="7296"/>
                    <a:pt x="3090" y="6465"/>
                    <a:pt x="3324" y="5634"/>
                  </a:cubicBezTo>
                  <a:cubicBezTo>
                    <a:pt x="3557" y="4829"/>
                    <a:pt x="3843" y="4050"/>
                    <a:pt x="4206" y="3272"/>
                  </a:cubicBezTo>
                  <a:cubicBezTo>
                    <a:pt x="4596" y="2493"/>
                    <a:pt x="5011" y="1740"/>
                    <a:pt x="5479" y="987"/>
                  </a:cubicBezTo>
                  <a:cubicBezTo>
                    <a:pt x="5660" y="702"/>
                    <a:pt x="5868" y="390"/>
                    <a:pt x="6076" y="104"/>
                  </a:cubicBezTo>
                  <a:cubicBezTo>
                    <a:pt x="5712" y="79"/>
                    <a:pt x="5349" y="53"/>
                    <a:pt x="4985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53" y="27"/>
                    <a:pt x="2675" y="1"/>
                    <a:pt x="2597" y="1"/>
                  </a:cubicBezTo>
                  <a:cubicBezTo>
                    <a:pt x="2571" y="1"/>
                    <a:pt x="2519" y="1"/>
                    <a:pt x="2493" y="27"/>
                  </a:cubicBezTo>
                  <a:lnTo>
                    <a:pt x="2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1436784" y="2486197"/>
              <a:ext cx="388363" cy="584262"/>
            </a:xfrm>
            <a:custGeom>
              <a:avLst/>
              <a:gdLst/>
              <a:ahLst/>
              <a:cxnLst/>
              <a:rect l="l" t="t" r="r" b="b"/>
              <a:pathLst>
                <a:path w="8594" h="12929" extrusionOk="0">
                  <a:moveTo>
                    <a:pt x="3920" y="0"/>
                  </a:moveTo>
                  <a:lnTo>
                    <a:pt x="3739" y="364"/>
                  </a:lnTo>
                  <a:lnTo>
                    <a:pt x="3739" y="338"/>
                  </a:lnTo>
                  <a:cubicBezTo>
                    <a:pt x="3531" y="727"/>
                    <a:pt x="3297" y="1090"/>
                    <a:pt x="3064" y="1454"/>
                  </a:cubicBezTo>
                  <a:cubicBezTo>
                    <a:pt x="3064" y="1454"/>
                    <a:pt x="3064" y="1480"/>
                    <a:pt x="3064" y="1506"/>
                  </a:cubicBezTo>
                  <a:cubicBezTo>
                    <a:pt x="2415" y="2337"/>
                    <a:pt x="1895" y="3219"/>
                    <a:pt x="1454" y="4180"/>
                  </a:cubicBezTo>
                  <a:cubicBezTo>
                    <a:pt x="857" y="5530"/>
                    <a:pt x="442" y="6958"/>
                    <a:pt x="208" y="8437"/>
                  </a:cubicBezTo>
                  <a:cubicBezTo>
                    <a:pt x="78" y="9294"/>
                    <a:pt x="0" y="10177"/>
                    <a:pt x="0" y="11085"/>
                  </a:cubicBezTo>
                  <a:cubicBezTo>
                    <a:pt x="1532" y="11838"/>
                    <a:pt x="3090" y="12435"/>
                    <a:pt x="4725" y="12929"/>
                  </a:cubicBezTo>
                  <a:lnTo>
                    <a:pt x="4803" y="12929"/>
                  </a:lnTo>
                  <a:cubicBezTo>
                    <a:pt x="5504" y="9709"/>
                    <a:pt x="6101" y="6438"/>
                    <a:pt x="7477" y="3427"/>
                  </a:cubicBezTo>
                  <a:cubicBezTo>
                    <a:pt x="7477" y="3401"/>
                    <a:pt x="7477" y="3401"/>
                    <a:pt x="7503" y="3375"/>
                  </a:cubicBezTo>
                  <a:cubicBezTo>
                    <a:pt x="7841" y="2700"/>
                    <a:pt x="8230" y="2025"/>
                    <a:pt x="8593" y="1350"/>
                  </a:cubicBezTo>
                  <a:cubicBezTo>
                    <a:pt x="7243" y="909"/>
                    <a:pt x="5608" y="415"/>
                    <a:pt x="3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6"/>
            <p:cNvSpPr/>
            <p:nvPr/>
          </p:nvSpPr>
          <p:spPr>
            <a:xfrm>
              <a:off x="1925950" y="2612861"/>
              <a:ext cx="327402" cy="508026"/>
            </a:xfrm>
            <a:custGeom>
              <a:avLst/>
              <a:gdLst/>
              <a:ahLst/>
              <a:cxnLst/>
              <a:rect l="l" t="t" r="r" b="b"/>
              <a:pathLst>
                <a:path w="7245" h="11242" extrusionOk="0">
                  <a:moveTo>
                    <a:pt x="2234" y="1"/>
                  </a:moveTo>
                  <a:cubicBezTo>
                    <a:pt x="2026" y="702"/>
                    <a:pt x="1844" y="1429"/>
                    <a:pt x="1662" y="2130"/>
                  </a:cubicBezTo>
                  <a:cubicBezTo>
                    <a:pt x="1662" y="2156"/>
                    <a:pt x="1637" y="2182"/>
                    <a:pt x="1611" y="2182"/>
                  </a:cubicBezTo>
                  <a:cubicBezTo>
                    <a:pt x="1792" y="2597"/>
                    <a:pt x="1922" y="3038"/>
                    <a:pt x="1974" y="3480"/>
                  </a:cubicBezTo>
                  <a:cubicBezTo>
                    <a:pt x="2104" y="4232"/>
                    <a:pt x="2104" y="4985"/>
                    <a:pt x="2000" y="5738"/>
                  </a:cubicBezTo>
                  <a:cubicBezTo>
                    <a:pt x="1896" y="6543"/>
                    <a:pt x="1714" y="7348"/>
                    <a:pt x="1455" y="8101"/>
                  </a:cubicBezTo>
                  <a:cubicBezTo>
                    <a:pt x="1195" y="8853"/>
                    <a:pt x="884" y="9606"/>
                    <a:pt x="520" y="10307"/>
                  </a:cubicBezTo>
                  <a:cubicBezTo>
                    <a:pt x="364" y="10619"/>
                    <a:pt x="183" y="10904"/>
                    <a:pt x="1" y="11190"/>
                  </a:cubicBezTo>
                  <a:cubicBezTo>
                    <a:pt x="209" y="11190"/>
                    <a:pt x="390" y="11216"/>
                    <a:pt x="598" y="11216"/>
                  </a:cubicBezTo>
                  <a:cubicBezTo>
                    <a:pt x="910" y="11242"/>
                    <a:pt x="1247" y="11242"/>
                    <a:pt x="1559" y="11242"/>
                  </a:cubicBezTo>
                  <a:cubicBezTo>
                    <a:pt x="2493" y="11242"/>
                    <a:pt x="3428" y="11164"/>
                    <a:pt x="4362" y="11034"/>
                  </a:cubicBezTo>
                  <a:cubicBezTo>
                    <a:pt x="4518" y="10904"/>
                    <a:pt x="4674" y="10775"/>
                    <a:pt x="4830" y="10645"/>
                  </a:cubicBezTo>
                  <a:cubicBezTo>
                    <a:pt x="5037" y="10437"/>
                    <a:pt x="5245" y="10229"/>
                    <a:pt x="5427" y="9996"/>
                  </a:cubicBezTo>
                  <a:cubicBezTo>
                    <a:pt x="5609" y="9762"/>
                    <a:pt x="5790" y="9502"/>
                    <a:pt x="5972" y="9243"/>
                  </a:cubicBezTo>
                  <a:cubicBezTo>
                    <a:pt x="6128" y="8983"/>
                    <a:pt x="6258" y="8724"/>
                    <a:pt x="6387" y="8438"/>
                  </a:cubicBezTo>
                  <a:cubicBezTo>
                    <a:pt x="6543" y="8101"/>
                    <a:pt x="6673" y="7737"/>
                    <a:pt x="6803" y="7348"/>
                  </a:cubicBezTo>
                  <a:cubicBezTo>
                    <a:pt x="6907" y="6984"/>
                    <a:pt x="6984" y="6621"/>
                    <a:pt x="7036" y="6231"/>
                  </a:cubicBezTo>
                  <a:lnTo>
                    <a:pt x="7036" y="6257"/>
                  </a:lnTo>
                  <a:cubicBezTo>
                    <a:pt x="7218" y="5063"/>
                    <a:pt x="7244" y="3869"/>
                    <a:pt x="7088" y="2675"/>
                  </a:cubicBezTo>
                  <a:lnTo>
                    <a:pt x="7088" y="2675"/>
                  </a:lnTo>
                  <a:lnTo>
                    <a:pt x="7088" y="2701"/>
                  </a:lnTo>
                  <a:cubicBezTo>
                    <a:pt x="7062" y="2415"/>
                    <a:pt x="7010" y="2130"/>
                    <a:pt x="6984" y="1844"/>
                  </a:cubicBezTo>
                  <a:cubicBezTo>
                    <a:pt x="5998" y="1429"/>
                    <a:pt x="5011" y="1039"/>
                    <a:pt x="4025" y="650"/>
                  </a:cubicBezTo>
                  <a:cubicBezTo>
                    <a:pt x="3506" y="442"/>
                    <a:pt x="3012" y="260"/>
                    <a:pt x="2545" y="105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6"/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1445008" y="286745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1445008" y="286863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2171143" y="306452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1386353" y="2770073"/>
              <a:ext cx="910398" cy="204620"/>
            </a:xfrm>
            <a:custGeom>
              <a:avLst/>
              <a:gdLst/>
              <a:ahLst/>
              <a:cxnLst/>
              <a:rect l="l" t="t" r="r" b="b"/>
              <a:pathLst>
                <a:path w="20146" h="4528" extrusionOk="0">
                  <a:moveTo>
                    <a:pt x="78" y="1"/>
                  </a:moveTo>
                  <a:cubicBezTo>
                    <a:pt x="52" y="1"/>
                    <a:pt x="26" y="1"/>
                    <a:pt x="0" y="27"/>
                  </a:cubicBezTo>
                  <a:lnTo>
                    <a:pt x="26" y="53"/>
                  </a:lnTo>
                  <a:cubicBezTo>
                    <a:pt x="0" y="78"/>
                    <a:pt x="0" y="130"/>
                    <a:pt x="26" y="156"/>
                  </a:cubicBezTo>
                  <a:cubicBezTo>
                    <a:pt x="597" y="598"/>
                    <a:pt x="1220" y="987"/>
                    <a:pt x="1843" y="1351"/>
                  </a:cubicBezTo>
                  <a:cubicBezTo>
                    <a:pt x="2518" y="1740"/>
                    <a:pt x="3219" y="2103"/>
                    <a:pt x="3920" y="2415"/>
                  </a:cubicBezTo>
                  <a:cubicBezTo>
                    <a:pt x="5400" y="3064"/>
                    <a:pt x="6958" y="3557"/>
                    <a:pt x="8541" y="3921"/>
                  </a:cubicBezTo>
                  <a:cubicBezTo>
                    <a:pt x="10151" y="4284"/>
                    <a:pt x="11786" y="4492"/>
                    <a:pt x="13422" y="4518"/>
                  </a:cubicBezTo>
                  <a:cubicBezTo>
                    <a:pt x="13621" y="4524"/>
                    <a:pt x="13821" y="4527"/>
                    <a:pt x="14020" y="4527"/>
                  </a:cubicBezTo>
                  <a:cubicBezTo>
                    <a:pt x="15424" y="4527"/>
                    <a:pt x="16808" y="4366"/>
                    <a:pt x="18173" y="4025"/>
                  </a:cubicBezTo>
                  <a:cubicBezTo>
                    <a:pt x="18458" y="3947"/>
                    <a:pt x="18744" y="3843"/>
                    <a:pt x="19029" y="3739"/>
                  </a:cubicBezTo>
                  <a:cubicBezTo>
                    <a:pt x="19185" y="3713"/>
                    <a:pt x="19315" y="3635"/>
                    <a:pt x="19445" y="3583"/>
                  </a:cubicBezTo>
                  <a:cubicBezTo>
                    <a:pt x="19600" y="3531"/>
                    <a:pt x="19756" y="3453"/>
                    <a:pt x="19912" y="3401"/>
                  </a:cubicBezTo>
                  <a:cubicBezTo>
                    <a:pt x="19990" y="3375"/>
                    <a:pt x="20068" y="3298"/>
                    <a:pt x="20094" y="3220"/>
                  </a:cubicBezTo>
                  <a:cubicBezTo>
                    <a:pt x="20146" y="3142"/>
                    <a:pt x="20146" y="3038"/>
                    <a:pt x="20094" y="2960"/>
                  </a:cubicBezTo>
                  <a:cubicBezTo>
                    <a:pt x="20052" y="2815"/>
                    <a:pt x="19912" y="2737"/>
                    <a:pt x="19765" y="2737"/>
                  </a:cubicBezTo>
                  <a:cubicBezTo>
                    <a:pt x="19728" y="2737"/>
                    <a:pt x="19689" y="2742"/>
                    <a:pt x="19652" y="2752"/>
                  </a:cubicBezTo>
                  <a:cubicBezTo>
                    <a:pt x="19471" y="2856"/>
                    <a:pt x="19237" y="2934"/>
                    <a:pt x="19029" y="2986"/>
                  </a:cubicBezTo>
                  <a:cubicBezTo>
                    <a:pt x="18822" y="3064"/>
                    <a:pt x="18588" y="3142"/>
                    <a:pt x="18354" y="3220"/>
                  </a:cubicBezTo>
                  <a:cubicBezTo>
                    <a:pt x="17887" y="3350"/>
                    <a:pt x="17420" y="3479"/>
                    <a:pt x="16952" y="3583"/>
                  </a:cubicBezTo>
                  <a:cubicBezTo>
                    <a:pt x="16563" y="3661"/>
                    <a:pt x="16174" y="3739"/>
                    <a:pt x="15758" y="3791"/>
                  </a:cubicBezTo>
                  <a:cubicBezTo>
                    <a:pt x="15369" y="3843"/>
                    <a:pt x="14902" y="3895"/>
                    <a:pt x="14486" y="3921"/>
                  </a:cubicBezTo>
                  <a:cubicBezTo>
                    <a:pt x="13916" y="3971"/>
                    <a:pt x="13357" y="4000"/>
                    <a:pt x="12795" y="4000"/>
                  </a:cubicBezTo>
                  <a:cubicBezTo>
                    <a:pt x="12486" y="4000"/>
                    <a:pt x="12177" y="3991"/>
                    <a:pt x="11864" y="3973"/>
                  </a:cubicBezTo>
                  <a:lnTo>
                    <a:pt x="11968" y="3973"/>
                  </a:lnTo>
                  <a:cubicBezTo>
                    <a:pt x="11423" y="3947"/>
                    <a:pt x="10904" y="3895"/>
                    <a:pt x="10384" y="3843"/>
                  </a:cubicBezTo>
                  <a:cubicBezTo>
                    <a:pt x="9865" y="3765"/>
                    <a:pt x="9294" y="3687"/>
                    <a:pt x="8749" y="3583"/>
                  </a:cubicBezTo>
                  <a:cubicBezTo>
                    <a:pt x="7710" y="3375"/>
                    <a:pt x="6646" y="3116"/>
                    <a:pt x="5634" y="2778"/>
                  </a:cubicBezTo>
                  <a:cubicBezTo>
                    <a:pt x="4777" y="2467"/>
                    <a:pt x="3920" y="2129"/>
                    <a:pt x="3089" y="1766"/>
                  </a:cubicBezTo>
                  <a:cubicBezTo>
                    <a:pt x="2285" y="1377"/>
                    <a:pt x="1506" y="961"/>
                    <a:pt x="753" y="468"/>
                  </a:cubicBezTo>
                  <a:lnTo>
                    <a:pt x="779" y="468"/>
                  </a:lnTo>
                  <a:cubicBezTo>
                    <a:pt x="571" y="312"/>
                    <a:pt x="338" y="182"/>
                    <a:pt x="130" y="27"/>
                  </a:cubicBezTo>
                  <a:cubicBezTo>
                    <a:pt x="104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1206864" y="2609337"/>
              <a:ext cx="150212" cy="139682"/>
            </a:xfrm>
            <a:custGeom>
              <a:avLst/>
              <a:gdLst/>
              <a:ahLst/>
              <a:cxnLst/>
              <a:rect l="l" t="t" r="r" b="b"/>
              <a:pathLst>
                <a:path w="3324" h="3091" extrusionOk="0">
                  <a:moveTo>
                    <a:pt x="78" y="1"/>
                  </a:moveTo>
                  <a:cubicBezTo>
                    <a:pt x="52" y="1"/>
                    <a:pt x="26" y="27"/>
                    <a:pt x="26" y="27"/>
                  </a:cubicBezTo>
                  <a:lnTo>
                    <a:pt x="26" y="53"/>
                  </a:lnTo>
                  <a:cubicBezTo>
                    <a:pt x="0" y="79"/>
                    <a:pt x="0" y="131"/>
                    <a:pt x="26" y="183"/>
                  </a:cubicBezTo>
                  <a:cubicBezTo>
                    <a:pt x="519" y="650"/>
                    <a:pt x="961" y="1169"/>
                    <a:pt x="1428" y="1662"/>
                  </a:cubicBezTo>
                  <a:cubicBezTo>
                    <a:pt x="1662" y="1922"/>
                    <a:pt x="1895" y="2156"/>
                    <a:pt x="2129" y="2389"/>
                  </a:cubicBezTo>
                  <a:cubicBezTo>
                    <a:pt x="2388" y="2623"/>
                    <a:pt x="2648" y="2831"/>
                    <a:pt x="2934" y="3038"/>
                  </a:cubicBezTo>
                  <a:cubicBezTo>
                    <a:pt x="2960" y="3064"/>
                    <a:pt x="3037" y="3090"/>
                    <a:pt x="3089" y="3090"/>
                  </a:cubicBezTo>
                  <a:cubicBezTo>
                    <a:pt x="3167" y="3090"/>
                    <a:pt x="3219" y="3064"/>
                    <a:pt x="3245" y="3012"/>
                  </a:cubicBezTo>
                  <a:cubicBezTo>
                    <a:pt x="3297" y="2960"/>
                    <a:pt x="3323" y="2909"/>
                    <a:pt x="3323" y="2831"/>
                  </a:cubicBezTo>
                  <a:cubicBezTo>
                    <a:pt x="3297" y="2753"/>
                    <a:pt x="3245" y="2675"/>
                    <a:pt x="3167" y="2649"/>
                  </a:cubicBezTo>
                  <a:cubicBezTo>
                    <a:pt x="3037" y="2571"/>
                    <a:pt x="2908" y="2493"/>
                    <a:pt x="2804" y="2415"/>
                  </a:cubicBezTo>
                  <a:cubicBezTo>
                    <a:pt x="2311" y="2078"/>
                    <a:pt x="1869" y="1714"/>
                    <a:pt x="1454" y="1299"/>
                  </a:cubicBezTo>
                  <a:cubicBezTo>
                    <a:pt x="1220" y="1091"/>
                    <a:pt x="1013" y="884"/>
                    <a:pt x="805" y="676"/>
                  </a:cubicBezTo>
                  <a:lnTo>
                    <a:pt x="467" y="338"/>
                  </a:lnTo>
                  <a:lnTo>
                    <a:pt x="156" y="27"/>
                  </a:lnTo>
                  <a:cubicBezTo>
                    <a:pt x="130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1405107" y="981051"/>
              <a:ext cx="353160" cy="794259"/>
            </a:xfrm>
            <a:custGeom>
              <a:avLst/>
              <a:gdLst/>
              <a:ahLst/>
              <a:cxnLst/>
              <a:rect l="l" t="t" r="r" b="b"/>
              <a:pathLst>
                <a:path w="7815" h="17576" extrusionOk="0">
                  <a:moveTo>
                    <a:pt x="1688" y="0"/>
                  </a:moveTo>
                  <a:cubicBezTo>
                    <a:pt x="1532" y="0"/>
                    <a:pt x="1402" y="0"/>
                    <a:pt x="1247" y="52"/>
                  </a:cubicBezTo>
                  <a:cubicBezTo>
                    <a:pt x="961" y="104"/>
                    <a:pt x="701" y="208"/>
                    <a:pt x="468" y="338"/>
                  </a:cubicBezTo>
                  <a:cubicBezTo>
                    <a:pt x="675" y="987"/>
                    <a:pt x="857" y="1662"/>
                    <a:pt x="1013" y="2337"/>
                  </a:cubicBezTo>
                  <a:cubicBezTo>
                    <a:pt x="1169" y="3090"/>
                    <a:pt x="1298" y="3869"/>
                    <a:pt x="1350" y="4647"/>
                  </a:cubicBezTo>
                  <a:cubicBezTo>
                    <a:pt x="1402" y="5063"/>
                    <a:pt x="1428" y="5452"/>
                    <a:pt x="1428" y="5868"/>
                  </a:cubicBezTo>
                  <a:cubicBezTo>
                    <a:pt x="1454" y="6283"/>
                    <a:pt x="1428" y="6646"/>
                    <a:pt x="1428" y="7010"/>
                  </a:cubicBezTo>
                  <a:cubicBezTo>
                    <a:pt x="1428" y="7659"/>
                    <a:pt x="1402" y="8282"/>
                    <a:pt x="1376" y="8905"/>
                  </a:cubicBezTo>
                  <a:cubicBezTo>
                    <a:pt x="1350" y="9788"/>
                    <a:pt x="1298" y="10670"/>
                    <a:pt x="1221" y="11553"/>
                  </a:cubicBezTo>
                  <a:cubicBezTo>
                    <a:pt x="1143" y="12436"/>
                    <a:pt x="1039" y="13370"/>
                    <a:pt x="883" y="14253"/>
                  </a:cubicBezTo>
                  <a:cubicBezTo>
                    <a:pt x="727" y="15110"/>
                    <a:pt x="520" y="15966"/>
                    <a:pt x="286" y="16797"/>
                  </a:cubicBezTo>
                  <a:cubicBezTo>
                    <a:pt x="182" y="17057"/>
                    <a:pt x="104" y="17316"/>
                    <a:pt x="0" y="17576"/>
                  </a:cubicBezTo>
                  <a:lnTo>
                    <a:pt x="260" y="17446"/>
                  </a:lnTo>
                  <a:cubicBezTo>
                    <a:pt x="1714" y="16693"/>
                    <a:pt x="3064" y="15785"/>
                    <a:pt x="4336" y="14746"/>
                  </a:cubicBezTo>
                  <a:cubicBezTo>
                    <a:pt x="4933" y="14279"/>
                    <a:pt x="5504" y="13734"/>
                    <a:pt x="6023" y="13189"/>
                  </a:cubicBezTo>
                  <a:cubicBezTo>
                    <a:pt x="6387" y="12799"/>
                    <a:pt x="6698" y="12410"/>
                    <a:pt x="7010" y="11968"/>
                  </a:cubicBezTo>
                  <a:cubicBezTo>
                    <a:pt x="7243" y="11579"/>
                    <a:pt x="7451" y="11190"/>
                    <a:pt x="7659" y="10774"/>
                  </a:cubicBezTo>
                  <a:cubicBezTo>
                    <a:pt x="7737" y="10722"/>
                    <a:pt x="7815" y="10618"/>
                    <a:pt x="7789" y="10515"/>
                  </a:cubicBezTo>
                  <a:lnTo>
                    <a:pt x="7763" y="10463"/>
                  </a:lnTo>
                  <a:cubicBezTo>
                    <a:pt x="7815" y="10359"/>
                    <a:pt x="7789" y="10255"/>
                    <a:pt x="7711" y="10177"/>
                  </a:cubicBezTo>
                  <a:cubicBezTo>
                    <a:pt x="7347" y="8464"/>
                    <a:pt x="6828" y="6776"/>
                    <a:pt x="6205" y="5167"/>
                  </a:cubicBezTo>
                  <a:cubicBezTo>
                    <a:pt x="5842" y="4284"/>
                    <a:pt x="5426" y="3453"/>
                    <a:pt x="4959" y="2648"/>
                  </a:cubicBezTo>
                  <a:cubicBezTo>
                    <a:pt x="4725" y="2259"/>
                    <a:pt x="4466" y="1896"/>
                    <a:pt x="4180" y="1532"/>
                  </a:cubicBezTo>
                  <a:cubicBezTo>
                    <a:pt x="3998" y="1298"/>
                    <a:pt x="3791" y="1065"/>
                    <a:pt x="3557" y="857"/>
                  </a:cubicBezTo>
                  <a:cubicBezTo>
                    <a:pt x="3246" y="520"/>
                    <a:pt x="2856" y="286"/>
                    <a:pt x="2415" y="130"/>
                  </a:cubicBezTo>
                  <a:cubicBezTo>
                    <a:pt x="2181" y="52"/>
                    <a:pt x="1922" y="0"/>
                    <a:pt x="168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1426210" y="982226"/>
              <a:ext cx="272225" cy="281579"/>
            </a:xfrm>
            <a:custGeom>
              <a:avLst/>
              <a:gdLst/>
              <a:ahLst/>
              <a:cxnLst/>
              <a:rect l="l" t="t" r="r" b="b"/>
              <a:pathLst>
                <a:path w="6024" h="6231" extrusionOk="0">
                  <a:moveTo>
                    <a:pt x="1169" y="0"/>
                  </a:moveTo>
                  <a:cubicBezTo>
                    <a:pt x="1013" y="0"/>
                    <a:pt x="857" y="0"/>
                    <a:pt x="728" y="26"/>
                  </a:cubicBezTo>
                  <a:lnTo>
                    <a:pt x="780" y="0"/>
                  </a:lnTo>
                  <a:lnTo>
                    <a:pt x="780" y="0"/>
                  </a:lnTo>
                  <a:cubicBezTo>
                    <a:pt x="494" y="52"/>
                    <a:pt x="234" y="156"/>
                    <a:pt x="1" y="312"/>
                  </a:cubicBezTo>
                  <a:cubicBezTo>
                    <a:pt x="208" y="987"/>
                    <a:pt x="390" y="1662"/>
                    <a:pt x="546" y="2311"/>
                  </a:cubicBezTo>
                  <a:cubicBezTo>
                    <a:pt x="702" y="3064"/>
                    <a:pt x="806" y="3843"/>
                    <a:pt x="883" y="4595"/>
                  </a:cubicBezTo>
                  <a:cubicBezTo>
                    <a:pt x="935" y="5063"/>
                    <a:pt x="961" y="5452"/>
                    <a:pt x="961" y="5842"/>
                  </a:cubicBezTo>
                  <a:lnTo>
                    <a:pt x="961" y="5997"/>
                  </a:lnTo>
                  <a:cubicBezTo>
                    <a:pt x="1013" y="6049"/>
                    <a:pt x="1065" y="6075"/>
                    <a:pt x="1143" y="6127"/>
                  </a:cubicBezTo>
                  <a:cubicBezTo>
                    <a:pt x="1195" y="6153"/>
                    <a:pt x="1273" y="6179"/>
                    <a:pt x="1351" y="6205"/>
                  </a:cubicBezTo>
                  <a:cubicBezTo>
                    <a:pt x="1429" y="6231"/>
                    <a:pt x="1480" y="6231"/>
                    <a:pt x="1532" y="6231"/>
                  </a:cubicBezTo>
                  <a:cubicBezTo>
                    <a:pt x="1610" y="6231"/>
                    <a:pt x="1688" y="6231"/>
                    <a:pt x="1740" y="6205"/>
                  </a:cubicBezTo>
                  <a:cubicBezTo>
                    <a:pt x="1818" y="6179"/>
                    <a:pt x="1896" y="6153"/>
                    <a:pt x="1974" y="6127"/>
                  </a:cubicBezTo>
                  <a:cubicBezTo>
                    <a:pt x="2052" y="6075"/>
                    <a:pt x="2104" y="6023"/>
                    <a:pt x="2181" y="5971"/>
                  </a:cubicBezTo>
                  <a:cubicBezTo>
                    <a:pt x="2233" y="5894"/>
                    <a:pt x="2311" y="5816"/>
                    <a:pt x="2363" y="5712"/>
                  </a:cubicBezTo>
                  <a:lnTo>
                    <a:pt x="2363" y="5738"/>
                  </a:lnTo>
                  <a:cubicBezTo>
                    <a:pt x="2467" y="5556"/>
                    <a:pt x="2545" y="5374"/>
                    <a:pt x="2597" y="5167"/>
                  </a:cubicBezTo>
                  <a:lnTo>
                    <a:pt x="2597" y="5193"/>
                  </a:lnTo>
                  <a:cubicBezTo>
                    <a:pt x="2701" y="4751"/>
                    <a:pt x="2753" y="4284"/>
                    <a:pt x="2753" y="3843"/>
                  </a:cubicBezTo>
                  <a:cubicBezTo>
                    <a:pt x="2753" y="3583"/>
                    <a:pt x="2753" y="3297"/>
                    <a:pt x="2727" y="3012"/>
                  </a:cubicBezTo>
                  <a:cubicBezTo>
                    <a:pt x="2727" y="2960"/>
                    <a:pt x="2753" y="2908"/>
                    <a:pt x="2804" y="2908"/>
                  </a:cubicBezTo>
                  <a:cubicBezTo>
                    <a:pt x="2830" y="2908"/>
                    <a:pt x="2856" y="2934"/>
                    <a:pt x="2882" y="2960"/>
                  </a:cubicBezTo>
                  <a:cubicBezTo>
                    <a:pt x="2934" y="3168"/>
                    <a:pt x="3012" y="3375"/>
                    <a:pt x="3116" y="3557"/>
                  </a:cubicBezTo>
                  <a:cubicBezTo>
                    <a:pt x="3220" y="3817"/>
                    <a:pt x="3350" y="4050"/>
                    <a:pt x="3505" y="4310"/>
                  </a:cubicBezTo>
                  <a:cubicBezTo>
                    <a:pt x="3739" y="4777"/>
                    <a:pt x="4051" y="5193"/>
                    <a:pt x="4414" y="5556"/>
                  </a:cubicBezTo>
                  <a:cubicBezTo>
                    <a:pt x="4544" y="5738"/>
                    <a:pt x="4726" y="5868"/>
                    <a:pt x="4907" y="5997"/>
                  </a:cubicBezTo>
                  <a:lnTo>
                    <a:pt x="4881" y="5997"/>
                  </a:lnTo>
                  <a:cubicBezTo>
                    <a:pt x="4985" y="6049"/>
                    <a:pt x="5089" y="6101"/>
                    <a:pt x="5219" y="6127"/>
                  </a:cubicBezTo>
                  <a:lnTo>
                    <a:pt x="5193" y="6127"/>
                  </a:lnTo>
                  <a:cubicBezTo>
                    <a:pt x="5271" y="6153"/>
                    <a:pt x="5349" y="6179"/>
                    <a:pt x="5452" y="6179"/>
                  </a:cubicBezTo>
                  <a:cubicBezTo>
                    <a:pt x="5530" y="6179"/>
                    <a:pt x="5608" y="6179"/>
                    <a:pt x="5660" y="6153"/>
                  </a:cubicBezTo>
                  <a:cubicBezTo>
                    <a:pt x="5738" y="6127"/>
                    <a:pt x="5816" y="6101"/>
                    <a:pt x="5868" y="6075"/>
                  </a:cubicBezTo>
                  <a:cubicBezTo>
                    <a:pt x="5920" y="6023"/>
                    <a:pt x="5972" y="5997"/>
                    <a:pt x="6024" y="5971"/>
                  </a:cubicBezTo>
                  <a:cubicBezTo>
                    <a:pt x="5920" y="5686"/>
                    <a:pt x="5816" y="5426"/>
                    <a:pt x="5686" y="5167"/>
                  </a:cubicBezTo>
                  <a:cubicBezTo>
                    <a:pt x="5349" y="4284"/>
                    <a:pt x="4933" y="3453"/>
                    <a:pt x="4440" y="2648"/>
                  </a:cubicBezTo>
                  <a:cubicBezTo>
                    <a:pt x="4206" y="2259"/>
                    <a:pt x="3947" y="1896"/>
                    <a:pt x="3661" y="1532"/>
                  </a:cubicBezTo>
                  <a:cubicBezTo>
                    <a:pt x="3479" y="1298"/>
                    <a:pt x="3272" y="1065"/>
                    <a:pt x="3064" y="857"/>
                  </a:cubicBezTo>
                  <a:cubicBezTo>
                    <a:pt x="2727" y="520"/>
                    <a:pt x="2337" y="260"/>
                    <a:pt x="1896" y="104"/>
                  </a:cubicBezTo>
                  <a:cubicBezTo>
                    <a:pt x="1662" y="26"/>
                    <a:pt x="1403" y="0"/>
                    <a:pt x="116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6"/>
            <p:cNvSpPr/>
            <p:nvPr/>
          </p:nvSpPr>
          <p:spPr>
            <a:xfrm>
              <a:off x="1148210" y="988101"/>
              <a:ext cx="353160" cy="838862"/>
            </a:xfrm>
            <a:custGeom>
              <a:avLst/>
              <a:gdLst/>
              <a:ahLst/>
              <a:cxnLst/>
              <a:rect l="l" t="t" r="r" b="b"/>
              <a:pathLst>
                <a:path w="7815" h="18563" extrusionOk="0">
                  <a:moveTo>
                    <a:pt x="6516" y="0"/>
                  </a:moveTo>
                  <a:cubicBezTo>
                    <a:pt x="5841" y="312"/>
                    <a:pt x="5296" y="753"/>
                    <a:pt x="4855" y="1350"/>
                  </a:cubicBezTo>
                  <a:lnTo>
                    <a:pt x="4855" y="1324"/>
                  </a:lnTo>
                  <a:cubicBezTo>
                    <a:pt x="4543" y="1740"/>
                    <a:pt x="4258" y="2181"/>
                    <a:pt x="3998" y="2622"/>
                  </a:cubicBezTo>
                  <a:cubicBezTo>
                    <a:pt x="3712" y="3116"/>
                    <a:pt x="3479" y="3635"/>
                    <a:pt x="3271" y="4154"/>
                  </a:cubicBezTo>
                  <a:cubicBezTo>
                    <a:pt x="2830" y="5218"/>
                    <a:pt x="2518" y="6361"/>
                    <a:pt x="2311" y="7503"/>
                  </a:cubicBezTo>
                  <a:cubicBezTo>
                    <a:pt x="2129" y="8308"/>
                    <a:pt x="2051" y="9138"/>
                    <a:pt x="2051" y="9969"/>
                  </a:cubicBezTo>
                  <a:cubicBezTo>
                    <a:pt x="2025" y="10333"/>
                    <a:pt x="2051" y="10670"/>
                    <a:pt x="2103" y="11034"/>
                  </a:cubicBezTo>
                  <a:cubicBezTo>
                    <a:pt x="1999" y="10956"/>
                    <a:pt x="1869" y="10878"/>
                    <a:pt x="1739" y="10852"/>
                  </a:cubicBezTo>
                  <a:cubicBezTo>
                    <a:pt x="1636" y="10826"/>
                    <a:pt x="1506" y="10800"/>
                    <a:pt x="1402" y="10800"/>
                  </a:cubicBezTo>
                  <a:lnTo>
                    <a:pt x="1272" y="10800"/>
                  </a:lnTo>
                  <a:cubicBezTo>
                    <a:pt x="1116" y="10826"/>
                    <a:pt x="961" y="10878"/>
                    <a:pt x="831" y="10982"/>
                  </a:cubicBezTo>
                  <a:cubicBezTo>
                    <a:pt x="701" y="11059"/>
                    <a:pt x="597" y="11163"/>
                    <a:pt x="519" y="11293"/>
                  </a:cubicBezTo>
                  <a:cubicBezTo>
                    <a:pt x="389" y="11449"/>
                    <a:pt x="312" y="11605"/>
                    <a:pt x="260" y="11786"/>
                  </a:cubicBezTo>
                  <a:cubicBezTo>
                    <a:pt x="104" y="12150"/>
                    <a:pt x="26" y="12565"/>
                    <a:pt x="26" y="12981"/>
                  </a:cubicBezTo>
                  <a:cubicBezTo>
                    <a:pt x="0" y="13915"/>
                    <a:pt x="104" y="14876"/>
                    <a:pt x="389" y="15810"/>
                  </a:cubicBezTo>
                  <a:cubicBezTo>
                    <a:pt x="675" y="16719"/>
                    <a:pt x="1064" y="17602"/>
                    <a:pt x="1610" y="18406"/>
                  </a:cubicBezTo>
                  <a:lnTo>
                    <a:pt x="1636" y="18458"/>
                  </a:lnTo>
                  <a:cubicBezTo>
                    <a:pt x="1687" y="18510"/>
                    <a:pt x="1765" y="18562"/>
                    <a:pt x="1843" y="18562"/>
                  </a:cubicBezTo>
                  <a:lnTo>
                    <a:pt x="1921" y="18562"/>
                  </a:lnTo>
                  <a:cubicBezTo>
                    <a:pt x="2570" y="18536"/>
                    <a:pt x="3245" y="18406"/>
                    <a:pt x="3868" y="18199"/>
                  </a:cubicBezTo>
                  <a:cubicBezTo>
                    <a:pt x="4569" y="17965"/>
                    <a:pt x="5270" y="17679"/>
                    <a:pt x="5919" y="17342"/>
                  </a:cubicBezTo>
                  <a:cubicBezTo>
                    <a:pt x="6153" y="16693"/>
                    <a:pt x="6360" y="16044"/>
                    <a:pt x="6542" y="15395"/>
                  </a:cubicBezTo>
                  <a:cubicBezTo>
                    <a:pt x="6906" y="14045"/>
                    <a:pt x="7217" y="12669"/>
                    <a:pt x="7425" y="11293"/>
                  </a:cubicBezTo>
                  <a:cubicBezTo>
                    <a:pt x="7658" y="9891"/>
                    <a:pt x="7762" y="8463"/>
                    <a:pt x="7788" y="7036"/>
                  </a:cubicBezTo>
                  <a:cubicBezTo>
                    <a:pt x="7814" y="5348"/>
                    <a:pt x="7632" y="3635"/>
                    <a:pt x="7217" y="1999"/>
                  </a:cubicBezTo>
                  <a:cubicBezTo>
                    <a:pt x="7217" y="1999"/>
                    <a:pt x="7217" y="1999"/>
                    <a:pt x="7217" y="2025"/>
                  </a:cubicBezTo>
                  <a:cubicBezTo>
                    <a:pt x="7087" y="1506"/>
                    <a:pt x="6932" y="1013"/>
                    <a:pt x="6724" y="545"/>
                  </a:cubicBezTo>
                  <a:cubicBezTo>
                    <a:pt x="6672" y="364"/>
                    <a:pt x="6594" y="182"/>
                    <a:pt x="6516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6"/>
            <p:cNvSpPr/>
            <p:nvPr/>
          </p:nvSpPr>
          <p:spPr>
            <a:xfrm>
              <a:off x="2315430" y="1277037"/>
              <a:ext cx="515076" cy="744641"/>
            </a:xfrm>
            <a:custGeom>
              <a:avLst/>
              <a:gdLst/>
              <a:ahLst/>
              <a:cxnLst/>
              <a:rect l="l" t="t" r="r" b="b"/>
              <a:pathLst>
                <a:path w="11398" h="16478" extrusionOk="0">
                  <a:moveTo>
                    <a:pt x="9283" y="1"/>
                  </a:moveTo>
                  <a:cubicBezTo>
                    <a:pt x="9000" y="1"/>
                    <a:pt x="8714" y="41"/>
                    <a:pt x="8438" y="122"/>
                  </a:cubicBezTo>
                  <a:cubicBezTo>
                    <a:pt x="8153" y="200"/>
                    <a:pt x="7867" y="304"/>
                    <a:pt x="7582" y="408"/>
                  </a:cubicBezTo>
                  <a:cubicBezTo>
                    <a:pt x="7166" y="590"/>
                    <a:pt x="6751" y="797"/>
                    <a:pt x="6361" y="1031"/>
                  </a:cubicBezTo>
                  <a:cubicBezTo>
                    <a:pt x="5557" y="1498"/>
                    <a:pt x="4778" y="2017"/>
                    <a:pt x="4051" y="2615"/>
                  </a:cubicBezTo>
                  <a:cubicBezTo>
                    <a:pt x="2701" y="3731"/>
                    <a:pt x="1455" y="4951"/>
                    <a:pt x="312" y="6275"/>
                  </a:cubicBezTo>
                  <a:cubicBezTo>
                    <a:pt x="209" y="6301"/>
                    <a:pt x="131" y="6379"/>
                    <a:pt x="105" y="6509"/>
                  </a:cubicBezTo>
                  <a:lnTo>
                    <a:pt x="79" y="6535"/>
                  </a:lnTo>
                  <a:cubicBezTo>
                    <a:pt x="1" y="6613"/>
                    <a:pt x="1" y="6742"/>
                    <a:pt x="79" y="6820"/>
                  </a:cubicBezTo>
                  <a:cubicBezTo>
                    <a:pt x="53" y="7288"/>
                    <a:pt x="53" y="7729"/>
                    <a:pt x="79" y="8196"/>
                  </a:cubicBezTo>
                  <a:cubicBezTo>
                    <a:pt x="105" y="8715"/>
                    <a:pt x="209" y="9209"/>
                    <a:pt x="312" y="9728"/>
                  </a:cubicBezTo>
                  <a:cubicBezTo>
                    <a:pt x="520" y="10455"/>
                    <a:pt x="754" y="11208"/>
                    <a:pt x="1039" y="11909"/>
                  </a:cubicBezTo>
                  <a:cubicBezTo>
                    <a:pt x="1636" y="13414"/>
                    <a:pt x="2389" y="14868"/>
                    <a:pt x="3298" y="16218"/>
                  </a:cubicBezTo>
                  <a:lnTo>
                    <a:pt x="3454" y="16478"/>
                  </a:lnTo>
                  <a:cubicBezTo>
                    <a:pt x="3506" y="16192"/>
                    <a:pt x="3532" y="15932"/>
                    <a:pt x="3610" y="15673"/>
                  </a:cubicBezTo>
                  <a:cubicBezTo>
                    <a:pt x="3765" y="14816"/>
                    <a:pt x="3999" y="13959"/>
                    <a:pt x="4310" y="13129"/>
                  </a:cubicBezTo>
                  <a:cubicBezTo>
                    <a:pt x="4596" y="12272"/>
                    <a:pt x="4934" y="11415"/>
                    <a:pt x="5297" y="10611"/>
                  </a:cubicBezTo>
                  <a:cubicBezTo>
                    <a:pt x="5660" y="9780"/>
                    <a:pt x="6050" y="9001"/>
                    <a:pt x="6439" y="8196"/>
                  </a:cubicBezTo>
                  <a:cubicBezTo>
                    <a:pt x="6725" y="7651"/>
                    <a:pt x="7010" y="7080"/>
                    <a:pt x="7322" y="6535"/>
                  </a:cubicBezTo>
                  <a:cubicBezTo>
                    <a:pt x="7478" y="6197"/>
                    <a:pt x="7659" y="5912"/>
                    <a:pt x="7867" y="5548"/>
                  </a:cubicBezTo>
                  <a:cubicBezTo>
                    <a:pt x="8075" y="5185"/>
                    <a:pt x="8308" y="4847"/>
                    <a:pt x="8542" y="4484"/>
                  </a:cubicBezTo>
                  <a:cubicBezTo>
                    <a:pt x="8983" y="3861"/>
                    <a:pt x="9451" y="3238"/>
                    <a:pt x="9970" y="2641"/>
                  </a:cubicBezTo>
                  <a:cubicBezTo>
                    <a:pt x="10411" y="2121"/>
                    <a:pt x="10904" y="1628"/>
                    <a:pt x="11398" y="1161"/>
                  </a:cubicBezTo>
                  <a:cubicBezTo>
                    <a:pt x="11242" y="927"/>
                    <a:pt x="11086" y="719"/>
                    <a:pt x="10879" y="538"/>
                  </a:cubicBezTo>
                  <a:lnTo>
                    <a:pt x="10853" y="538"/>
                  </a:lnTo>
                  <a:cubicBezTo>
                    <a:pt x="10749" y="434"/>
                    <a:pt x="10645" y="356"/>
                    <a:pt x="10515" y="278"/>
                  </a:cubicBezTo>
                  <a:cubicBezTo>
                    <a:pt x="10281" y="174"/>
                    <a:pt x="10048" y="70"/>
                    <a:pt x="9788" y="44"/>
                  </a:cubicBezTo>
                  <a:cubicBezTo>
                    <a:pt x="9623" y="15"/>
                    <a:pt x="9454" y="1"/>
                    <a:pt x="9283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2469116" y="1276676"/>
              <a:ext cx="361384" cy="258125"/>
            </a:xfrm>
            <a:custGeom>
              <a:avLst/>
              <a:gdLst/>
              <a:ahLst/>
              <a:cxnLst/>
              <a:rect l="l" t="t" r="r" b="b"/>
              <a:pathLst>
                <a:path w="7997" h="5712" extrusionOk="0">
                  <a:moveTo>
                    <a:pt x="5947" y="1"/>
                  </a:moveTo>
                  <a:cubicBezTo>
                    <a:pt x="5637" y="1"/>
                    <a:pt x="5331" y="35"/>
                    <a:pt x="5037" y="104"/>
                  </a:cubicBezTo>
                  <a:cubicBezTo>
                    <a:pt x="4752" y="208"/>
                    <a:pt x="4466" y="286"/>
                    <a:pt x="4181" y="416"/>
                  </a:cubicBezTo>
                  <a:cubicBezTo>
                    <a:pt x="3765" y="598"/>
                    <a:pt x="3350" y="805"/>
                    <a:pt x="2960" y="1013"/>
                  </a:cubicBezTo>
                  <a:cubicBezTo>
                    <a:pt x="2156" y="1480"/>
                    <a:pt x="1377" y="2025"/>
                    <a:pt x="650" y="2623"/>
                  </a:cubicBezTo>
                  <a:cubicBezTo>
                    <a:pt x="442" y="2804"/>
                    <a:pt x="209" y="2986"/>
                    <a:pt x="1" y="3168"/>
                  </a:cubicBezTo>
                  <a:cubicBezTo>
                    <a:pt x="1" y="3220"/>
                    <a:pt x="27" y="3272"/>
                    <a:pt x="53" y="3324"/>
                  </a:cubicBezTo>
                  <a:cubicBezTo>
                    <a:pt x="105" y="3375"/>
                    <a:pt x="157" y="3453"/>
                    <a:pt x="209" y="3505"/>
                  </a:cubicBezTo>
                  <a:cubicBezTo>
                    <a:pt x="260" y="3557"/>
                    <a:pt x="312" y="3583"/>
                    <a:pt x="390" y="3635"/>
                  </a:cubicBezTo>
                  <a:cubicBezTo>
                    <a:pt x="468" y="3661"/>
                    <a:pt x="546" y="3687"/>
                    <a:pt x="624" y="3713"/>
                  </a:cubicBezTo>
                  <a:lnTo>
                    <a:pt x="598" y="3713"/>
                  </a:lnTo>
                  <a:cubicBezTo>
                    <a:pt x="690" y="3731"/>
                    <a:pt x="781" y="3750"/>
                    <a:pt x="873" y="3750"/>
                  </a:cubicBezTo>
                  <a:cubicBezTo>
                    <a:pt x="911" y="3750"/>
                    <a:pt x="949" y="3747"/>
                    <a:pt x="987" y="3739"/>
                  </a:cubicBezTo>
                  <a:lnTo>
                    <a:pt x="961" y="3739"/>
                  </a:lnTo>
                  <a:cubicBezTo>
                    <a:pt x="1195" y="3739"/>
                    <a:pt x="1403" y="3687"/>
                    <a:pt x="1610" y="3635"/>
                  </a:cubicBezTo>
                  <a:cubicBezTo>
                    <a:pt x="2104" y="3479"/>
                    <a:pt x="2597" y="3272"/>
                    <a:pt x="3012" y="2986"/>
                  </a:cubicBezTo>
                  <a:cubicBezTo>
                    <a:pt x="3272" y="2830"/>
                    <a:pt x="3506" y="2675"/>
                    <a:pt x="3713" y="2519"/>
                  </a:cubicBezTo>
                  <a:cubicBezTo>
                    <a:pt x="3895" y="2389"/>
                    <a:pt x="4051" y="2259"/>
                    <a:pt x="4206" y="2103"/>
                  </a:cubicBezTo>
                  <a:cubicBezTo>
                    <a:pt x="4232" y="2090"/>
                    <a:pt x="4252" y="2084"/>
                    <a:pt x="4268" y="2084"/>
                  </a:cubicBezTo>
                  <a:cubicBezTo>
                    <a:pt x="4284" y="2084"/>
                    <a:pt x="4297" y="2090"/>
                    <a:pt x="4310" y="2103"/>
                  </a:cubicBezTo>
                  <a:cubicBezTo>
                    <a:pt x="4362" y="2129"/>
                    <a:pt x="4362" y="2181"/>
                    <a:pt x="4336" y="2233"/>
                  </a:cubicBezTo>
                  <a:cubicBezTo>
                    <a:pt x="4181" y="2467"/>
                    <a:pt x="4025" y="2700"/>
                    <a:pt x="3895" y="2960"/>
                  </a:cubicBezTo>
                  <a:lnTo>
                    <a:pt x="3895" y="2934"/>
                  </a:lnTo>
                  <a:cubicBezTo>
                    <a:pt x="3661" y="3324"/>
                    <a:pt x="3506" y="3765"/>
                    <a:pt x="3376" y="4206"/>
                  </a:cubicBezTo>
                  <a:cubicBezTo>
                    <a:pt x="3376" y="4206"/>
                    <a:pt x="3376" y="4180"/>
                    <a:pt x="3376" y="4180"/>
                  </a:cubicBezTo>
                  <a:cubicBezTo>
                    <a:pt x="3325" y="4382"/>
                    <a:pt x="3299" y="4560"/>
                    <a:pt x="3298" y="4760"/>
                  </a:cubicBezTo>
                  <a:lnTo>
                    <a:pt x="3298" y="4760"/>
                  </a:lnTo>
                  <a:cubicBezTo>
                    <a:pt x="3298" y="4757"/>
                    <a:pt x="3298" y="4754"/>
                    <a:pt x="3298" y="4751"/>
                  </a:cubicBezTo>
                  <a:lnTo>
                    <a:pt x="3298" y="4777"/>
                  </a:lnTo>
                  <a:cubicBezTo>
                    <a:pt x="3298" y="4772"/>
                    <a:pt x="3298" y="4766"/>
                    <a:pt x="3298" y="4760"/>
                  </a:cubicBezTo>
                  <a:lnTo>
                    <a:pt x="3298" y="4760"/>
                  </a:lnTo>
                  <a:cubicBezTo>
                    <a:pt x="3299" y="4861"/>
                    <a:pt x="3325" y="4963"/>
                    <a:pt x="3350" y="5089"/>
                  </a:cubicBezTo>
                  <a:cubicBezTo>
                    <a:pt x="3376" y="5167"/>
                    <a:pt x="3402" y="5219"/>
                    <a:pt x="3454" y="5297"/>
                  </a:cubicBezTo>
                  <a:cubicBezTo>
                    <a:pt x="3506" y="5374"/>
                    <a:pt x="3557" y="5426"/>
                    <a:pt x="3609" y="5478"/>
                  </a:cubicBezTo>
                  <a:cubicBezTo>
                    <a:pt x="3661" y="5530"/>
                    <a:pt x="3713" y="5582"/>
                    <a:pt x="3791" y="5608"/>
                  </a:cubicBezTo>
                  <a:cubicBezTo>
                    <a:pt x="3843" y="5634"/>
                    <a:pt x="3895" y="5660"/>
                    <a:pt x="3947" y="5686"/>
                  </a:cubicBezTo>
                  <a:cubicBezTo>
                    <a:pt x="4025" y="5686"/>
                    <a:pt x="4103" y="5712"/>
                    <a:pt x="4206" y="5712"/>
                  </a:cubicBezTo>
                  <a:cubicBezTo>
                    <a:pt x="4258" y="5686"/>
                    <a:pt x="4336" y="5686"/>
                    <a:pt x="4388" y="5660"/>
                  </a:cubicBezTo>
                  <a:lnTo>
                    <a:pt x="4466" y="5556"/>
                  </a:lnTo>
                  <a:cubicBezTo>
                    <a:pt x="4674" y="5219"/>
                    <a:pt x="4881" y="4881"/>
                    <a:pt x="5141" y="4518"/>
                  </a:cubicBezTo>
                  <a:cubicBezTo>
                    <a:pt x="5582" y="3869"/>
                    <a:pt x="6050" y="3246"/>
                    <a:pt x="6569" y="2675"/>
                  </a:cubicBezTo>
                  <a:cubicBezTo>
                    <a:pt x="6984" y="2181"/>
                    <a:pt x="7478" y="1662"/>
                    <a:pt x="7997" y="1169"/>
                  </a:cubicBezTo>
                  <a:cubicBezTo>
                    <a:pt x="7841" y="935"/>
                    <a:pt x="7685" y="702"/>
                    <a:pt x="7478" y="546"/>
                  </a:cubicBezTo>
                  <a:lnTo>
                    <a:pt x="7478" y="520"/>
                  </a:lnTo>
                  <a:cubicBezTo>
                    <a:pt x="7374" y="442"/>
                    <a:pt x="7244" y="364"/>
                    <a:pt x="7114" y="286"/>
                  </a:cubicBezTo>
                  <a:cubicBezTo>
                    <a:pt x="6906" y="156"/>
                    <a:pt x="6673" y="78"/>
                    <a:pt x="6413" y="27"/>
                  </a:cubicBezTo>
                  <a:cubicBezTo>
                    <a:pt x="6257" y="9"/>
                    <a:pt x="6102" y="1"/>
                    <a:pt x="5947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6"/>
            <p:cNvSpPr/>
            <p:nvPr/>
          </p:nvSpPr>
          <p:spPr>
            <a:xfrm>
              <a:off x="2465591" y="1313053"/>
              <a:ext cx="396587" cy="837371"/>
            </a:xfrm>
            <a:custGeom>
              <a:avLst/>
              <a:gdLst/>
              <a:ahLst/>
              <a:cxnLst/>
              <a:rect l="l" t="t" r="r" b="b"/>
              <a:pathLst>
                <a:path w="8776" h="18530" extrusionOk="0">
                  <a:moveTo>
                    <a:pt x="7867" y="0"/>
                  </a:moveTo>
                  <a:cubicBezTo>
                    <a:pt x="7711" y="104"/>
                    <a:pt x="7556" y="234"/>
                    <a:pt x="7400" y="364"/>
                  </a:cubicBezTo>
                  <a:cubicBezTo>
                    <a:pt x="7010" y="675"/>
                    <a:pt x="6621" y="1039"/>
                    <a:pt x="6283" y="1428"/>
                  </a:cubicBezTo>
                  <a:cubicBezTo>
                    <a:pt x="5141" y="2674"/>
                    <a:pt x="4129" y="4050"/>
                    <a:pt x="3350" y="5556"/>
                  </a:cubicBezTo>
                  <a:cubicBezTo>
                    <a:pt x="2675" y="6828"/>
                    <a:pt x="2104" y="8126"/>
                    <a:pt x="1611" y="9450"/>
                  </a:cubicBezTo>
                  <a:cubicBezTo>
                    <a:pt x="1117" y="10774"/>
                    <a:pt x="728" y="12124"/>
                    <a:pt x="390" y="13500"/>
                  </a:cubicBezTo>
                  <a:cubicBezTo>
                    <a:pt x="235" y="14149"/>
                    <a:pt x="105" y="14798"/>
                    <a:pt x="1" y="15473"/>
                  </a:cubicBezTo>
                  <a:cubicBezTo>
                    <a:pt x="416" y="16096"/>
                    <a:pt x="858" y="16693"/>
                    <a:pt x="1377" y="17238"/>
                  </a:cubicBezTo>
                  <a:cubicBezTo>
                    <a:pt x="1818" y="17706"/>
                    <a:pt x="2337" y="18121"/>
                    <a:pt x="2883" y="18458"/>
                  </a:cubicBezTo>
                  <a:cubicBezTo>
                    <a:pt x="2909" y="18484"/>
                    <a:pt x="2935" y="18484"/>
                    <a:pt x="2960" y="18510"/>
                  </a:cubicBezTo>
                  <a:cubicBezTo>
                    <a:pt x="2986" y="18523"/>
                    <a:pt x="3025" y="18530"/>
                    <a:pt x="3068" y="18530"/>
                  </a:cubicBezTo>
                  <a:cubicBezTo>
                    <a:pt x="3110" y="18530"/>
                    <a:pt x="3155" y="18523"/>
                    <a:pt x="3194" y="18510"/>
                  </a:cubicBezTo>
                  <a:lnTo>
                    <a:pt x="3246" y="18484"/>
                  </a:lnTo>
                  <a:cubicBezTo>
                    <a:pt x="4077" y="18043"/>
                    <a:pt x="4856" y="17472"/>
                    <a:pt x="5531" y="16797"/>
                  </a:cubicBezTo>
                  <a:cubicBezTo>
                    <a:pt x="6232" y="16122"/>
                    <a:pt x="6803" y="15343"/>
                    <a:pt x="7244" y="14486"/>
                  </a:cubicBezTo>
                  <a:cubicBezTo>
                    <a:pt x="7426" y="14123"/>
                    <a:pt x="7556" y="13734"/>
                    <a:pt x="7607" y="13344"/>
                  </a:cubicBezTo>
                  <a:cubicBezTo>
                    <a:pt x="7633" y="13162"/>
                    <a:pt x="7633" y="12981"/>
                    <a:pt x="7607" y="12799"/>
                  </a:cubicBezTo>
                  <a:cubicBezTo>
                    <a:pt x="7607" y="12643"/>
                    <a:pt x="7556" y="12513"/>
                    <a:pt x="7504" y="12384"/>
                  </a:cubicBezTo>
                  <a:cubicBezTo>
                    <a:pt x="7426" y="12228"/>
                    <a:pt x="7322" y="12098"/>
                    <a:pt x="7192" y="11994"/>
                  </a:cubicBezTo>
                  <a:lnTo>
                    <a:pt x="7088" y="11942"/>
                  </a:lnTo>
                  <a:cubicBezTo>
                    <a:pt x="6984" y="11890"/>
                    <a:pt x="6881" y="11838"/>
                    <a:pt x="6751" y="11812"/>
                  </a:cubicBezTo>
                  <a:cubicBezTo>
                    <a:pt x="6686" y="11800"/>
                    <a:pt x="6621" y="11793"/>
                    <a:pt x="6556" y="11793"/>
                  </a:cubicBezTo>
                  <a:cubicBezTo>
                    <a:pt x="6491" y="11793"/>
                    <a:pt x="6426" y="11800"/>
                    <a:pt x="6361" y="11812"/>
                  </a:cubicBezTo>
                  <a:cubicBezTo>
                    <a:pt x="6569" y="11527"/>
                    <a:pt x="6751" y="11241"/>
                    <a:pt x="6932" y="10930"/>
                  </a:cubicBezTo>
                  <a:cubicBezTo>
                    <a:pt x="7322" y="10203"/>
                    <a:pt x="7659" y="9424"/>
                    <a:pt x="7893" y="8645"/>
                  </a:cubicBezTo>
                  <a:cubicBezTo>
                    <a:pt x="8256" y="7529"/>
                    <a:pt x="8516" y="6387"/>
                    <a:pt x="8672" y="5218"/>
                  </a:cubicBezTo>
                  <a:cubicBezTo>
                    <a:pt x="8724" y="4673"/>
                    <a:pt x="8776" y="4102"/>
                    <a:pt x="8776" y="3557"/>
                  </a:cubicBezTo>
                  <a:cubicBezTo>
                    <a:pt x="8776" y="3038"/>
                    <a:pt x="8724" y="2519"/>
                    <a:pt x="8646" y="1999"/>
                  </a:cubicBezTo>
                  <a:lnTo>
                    <a:pt x="8672" y="1973"/>
                  </a:lnTo>
                  <a:cubicBezTo>
                    <a:pt x="8568" y="1246"/>
                    <a:pt x="8282" y="571"/>
                    <a:pt x="7867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6"/>
            <p:cNvSpPr/>
            <p:nvPr/>
          </p:nvSpPr>
          <p:spPr>
            <a:xfrm>
              <a:off x="900667" y="1169940"/>
              <a:ext cx="1940459" cy="1663579"/>
            </a:xfrm>
            <a:custGeom>
              <a:avLst/>
              <a:gdLst/>
              <a:ahLst/>
              <a:cxnLst/>
              <a:rect l="l" t="t" r="r" b="b"/>
              <a:pathLst>
                <a:path w="42940" h="36813" extrusionOk="0">
                  <a:moveTo>
                    <a:pt x="27233" y="0"/>
                  </a:moveTo>
                  <a:cubicBezTo>
                    <a:pt x="27155" y="0"/>
                    <a:pt x="27077" y="0"/>
                    <a:pt x="26999" y="26"/>
                  </a:cubicBezTo>
                  <a:cubicBezTo>
                    <a:pt x="26870" y="52"/>
                    <a:pt x="26740" y="78"/>
                    <a:pt x="26636" y="156"/>
                  </a:cubicBezTo>
                  <a:cubicBezTo>
                    <a:pt x="26480" y="234"/>
                    <a:pt x="26350" y="338"/>
                    <a:pt x="26247" y="467"/>
                  </a:cubicBezTo>
                  <a:cubicBezTo>
                    <a:pt x="26117" y="623"/>
                    <a:pt x="26013" y="805"/>
                    <a:pt x="25935" y="987"/>
                  </a:cubicBezTo>
                  <a:cubicBezTo>
                    <a:pt x="25753" y="1402"/>
                    <a:pt x="25624" y="1843"/>
                    <a:pt x="25572" y="2285"/>
                  </a:cubicBezTo>
                  <a:cubicBezTo>
                    <a:pt x="25468" y="2804"/>
                    <a:pt x="25442" y="3297"/>
                    <a:pt x="25416" y="3816"/>
                  </a:cubicBezTo>
                  <a:cubicBezTo>
                    <a:pt x="25182" y="3557"/>
                    <a:pt x="24923" y="3349"/>
                    <a:pt x="24611" y="3167"/>
                  </a:cubicBezTo>
                  <a:cubicBezTo>
                    <a:pt x="24403" y="3064"/>
                    <a:pt x="24196" y="3012"/>
                    <a:pt x="23988" y="2960"/>
                  </a:cubicBezTo>
                  <a:lnTo>
                    <a:pt x="23702" y="2960"/>
                  </a:lnTo>
                  <a:cubicBezTo>
                    <a:pt x="23573" y="2986"/>
                    <a:pt x="23495" y="3012"/>
                    <a:pt x="23391" y="3064"/>
                  </a:cubicBezTo>
                  <a:cubicBezTo>
                    <a:pt x="23235" y="3115"/>
                    <a:pt x="23105" y="3219"/>
                    <a:pt x="23053" y="3375"/>
                  </a:cubicBezTo>
                  <a:cubicBezTo>
                    <a:pt x="22976" y="3557"/>
                    <a:pt x="22950" y="3764"/>
                    <a:pt x="22976" y="3972"/>
                  </a:cubicBezTo>
                  <a:cubicBezTo>
                    <a:pt x="23027" y="4206"/>
                    <a:pt x="23131" y="4439"/>
                    <a:pt x="23261" y="4647"/>
                  </a:cubicBezTo>
                  <a:lnTo>
                    <a:pt x="23287" y="4699"/>
                  </a:lnTo>
                  <a:lnTo>
                    <a:pt x="23313" y="4751"/>
                  </a:lnTo>
                  <a:cubicBezTo>
                    <a:pt x="22690" y="4621"/>
                    <a:pt x="22015" y="4543"/>
                    <a:pt x="21366" y="4543"/>
                  </a:cubicBezTo>
                  <a:lnTo>
                    <a:pt x="21288" y="4543"/>
                  </a:lnTo>
                  <a:cubicBezTo>
                    <a:pt x="20405" y="4543"/>
                    <a:pt x="19523" y="4673"/>
                    <a:pt x="18666" y="4881"/>
                  </a:cubicBezTo>
                  <a:cubicBezTo>
                    <a:pt x="17757" y="5088"/>
                    <a:pt x="16901" y="5400"/>
                    <a:pt x="16070" y="5789"/>
                  </a:cubicBezTo>
                  <a:cubicBezTo>
                    <a:pt x="15239" y="6179"/>
                    <a:pt x="14460" y="6672"/>
                    <a:pt x="13734" y="7217"/>
                  </a:cubicBezTo>
                  <a:cubicBezTo>
                    <a:pt x="13344" y="7503"/>
                    <a:pt x="12955" y="7814"/>
                    <a:pt x="12565" y="8178"/>
                  </a:cubicBezTo>
                  <a:cubicBezTo>
                    <a:pt x="12254" y="8437"/>
                    <a:pt x="11994" y="8723"/>
                    <a:pt x="11709" y="9009"/>
                  </a:cubicBezTo>
                  <a:lnTo>
                    <a:pt x="11501" y="9190"/>
                  </a:lnTo>
                  <a:cubicBezTo>
                    <a:pt x="10774" y="9917"/>
                    <a:pt x="10021" y="10592"/>
                    <a:pt x="9216" y="11215"/>
                  </a:cubicBezTo>
                  <a:cubicBezTo>
                    <a:pt x="8645" y="11682"/>
                    <a:pt x="7996" y="12046"/>
                    <a:pt x="7321" y="12357"/>
                  </a:cubicBezTo>
                  <a:lnTo>
                    <a:pt x="7295" y="12357"/>
                  </a:lnTo>
                  <a:cubicBezTo>
                    <a:pt x="6854" y="12513"/>
                    <a:pt x="6413" y="12643"/>
                    <a:pt x="5971" y="12695"/>
                  </a:cubicBezTo>
                  <a:cubicBezTo>
                    <a:pt x="5841" y="12721"/>
                    <a:pt x="5705" y="12734"/>
                    <a:pt x="5566" y="12734"/>
                  </a:cubicBezTo>
                  <a:cubicBezTo>
                    <a:pt x="5426" y="12734"/>
                    <a:pt x="5283" y="12721"/>
                    <a:pt x="5141" y="12695"/>
                  </a:cubicBezTo>
                  <a:lnTo>
                    <a:pt x="4933" y="12669"/>
                  </a:lnTo>
                  <a:cubicBezTo>
                    <a:pt x="4777" y="12643"/>
                    <a:pt x="4621" y="12617"/>
                    <a:pt x="4466" y="12591"/>
                  </a:cubicBezTo>
                  <a:lnTo>
                    <a:pt x="4180" y="12591"/>
                  </a:lnTo>
                  <a:cubicBezTo>
                    <a:pt x="4024" y="12591"/>
                    <a:pt x="3894" y="12617"/>
                    <a:pt x="3739" y="12643"/>
                  </a:cubicBezTo>
                  <a:cubicBezTo>
                    <a:pt x="3245" y="12773"/>
                    <a:pt x="2830" y="13110"/>
                    <a:pt x="2622" y="13578"/>
                  </a:cubicBezTo>
                  <a:cubicBezTo>
                    <a:pt x="2441" y="14019"/>
                    <a:pt x="2389" y="14486"/>
                    <a:pt x="2415" y="14979"/>
                  </a:cubicBezTo>
                  <a:cubicBezTo>
                    <a:pt x="2415" y="15057"/>
                    <a:pt x="2415" y="15161"/>
                    <a:pt x="2441" y="15265"/>
                  </a:cubicBezTo>
                  <a:cubicBezTo>
                    <a:pt x="2389" y="15213"/>
                    <a:pt x="2337" y="15187"/>
                    <a:pt x="2311" y="15135"/>
                  </a:cubicBezTo>
                  <a:cubicBezTo>
                    <a:pt x="2077" y="14954"/>
                    <a:pt x="1818" y="14824"/>
                    <a:pt x="1532" y="14772"/>
                  </a:cubicBezTo>
                  <a:lnTo>
                    <a:pt x="1402" y="14772"/>
                  </a:lnTo>
                  <a:cubicBezTo>
                    <a:pt x="1194" y="14772"/>
                    <a:pt x="1013" y="14824"/>
                    <a:pt x="857" y="14954"/>
                  </a:cubicBezTo>
                  <a:cubicBezTo>
                    <a:pt x="675" y="15083"/>
                    <a:pt x="520" y="15291"/>
                    <a:pt x="416" y="15525"/>
                  </a:cubicBezTo>
                  <a:cubicBezTo>
                    <a:pt x="286" y="15784"/>
                    <a:pt x="208" y="16070"/>
                    <a:pt x="156" y="16329"/>
                  </a:cubicBezTo>
                  <a:cubicBezTo>
                    <a:pt x="78" y="16667"/>
                    <a:pt x="52" y="16978"/>
                    <a:pt x="26" y="17316"/>
                  </a:cubicBezTo>
                  <a:cubicBezTo>
                    <a:pt x="0" y="17965"/>
                    <a:pt x="26" y="18640"/>
                    <a:pt x="104" y="19289"/>
                  </a:cubicBezTo>
                  <a:cubicBezTo>
                    <a:pt x="130" y="19419"/>
                    <a:pt x="156" y="19575"/>
                    <a:pt x="208" y="19704"/>
                  </a:cubicBezTo>
                  <a:cubicBezTo>
                    <a:pt x="234" y="19834"/>
                    <a:pt x="286" y="20042"/>
                    <a:pt x="338" y="20198"/>
                  </a:cubicBezTo>
                  <a:lnTo>
                    <a:pt x="338" y="20250"/>
                  </a:lnTo>
                  <a:cubicBezTo>
                    <a:pt x="494" y="20795"/>
                    <a:pt x="701" y="21366"/>
                    <a:pt x="935" y="21937"/>
                  </a:cubicBezTo>
                  <a:cubicBezTo>
                    <a:pt x="1402" y="23053"/>
                    <a:pt x="1921" y="24144"/>
                    <a:pt x="2570" y="25156"/>
                  </a:cubicBezTo>
                  <a:cubicBezTo>
                    <a:pt x="3791" y="27129"/>
                    <a:pt x="5270" y="28920"/>
                    <a:pt x="6984" y="30478"/>
                  </a:cubicBezTo>
                  <a:cubicBezTo>
                    <a:pt x="8515" y="31828"/>
                    <a:pt x="10203" y="32996"/>
                    <a:pt x="12020" y="33905"/>
                  </a:cubicBezTo>
                  <a:cubicBezTo>
                    <a:pt x="13863" y="34839"/>
                    <a:pt x="15810" y="35540"/>
                    <a:pt x="17835" y="36034"/>
                  </a:cubicBezTo>
                  <a:cubicBezTo>
                    <a:pt x="19860" y="36501"/>
                    <a:pt x="21911" y="36787"/>
                    <a:pt x="23988" y="36812"/>
                  </a:cubicBezTo>
                  <a:lnTo>
                    <a:pt x="24455" y="36812"/>
                  </a:lnTo>
                  <a:cubicBezTo>
                    <a:pt x="26376" y="36812"/>
                    <a:pt x="28323" y="36605"/>
                    <a:pt x="30219" y="36215"/>
                  </a:cubicBezTo>
                  <a:cubicBezTo>
                    <a:pt x="32218" y="35774"/>
                    <a:pt x="34191" y="35047"/>
                    <a:pt x="36008" y="34087"/>
                  </a:cubicBezTo>
                  <a:cubicBezTo>
                    <a:pt x="37046" y="33541"/>
                    <a:pt x="38033" y="32892"/>
                    <a:pt x="38967" y="32140"/>
                  </a:cubicBezTo>
                  <a:cubicBezTo>
                    <a:pt x="39876" y="31413"/>
                    <a:pt x="40707" y="30556"/>
                    <a:pt x="41434" y="29647"/>
                  </a:cubicBezTo>
                  <a:cubicBezTo>
                    <a:pt x="41667" y="29336"/>
                    <a:pt x="41901" y="28998"/>
                    <a:pt x="42109" y="28661"/>
                  </a:cubicBezTo>
                  <a:cubicBezTo>
                    <a:pt x="42316" y="28375"/>
                    <a:pt x="42472" y="28064"/>
                    <a:pt x="42602" y="27752"/>
                  </a:cubicBezTo>
                  <a:cubicBezTo>
                    <a:pt x="42836" y="27259"/>
                    <a:pt x="42939" y="26740"/>
                    <a:pt x="42862" y="26195"/>
                  </a:cubicBezTo>
                  <a:cubicBezTo>
                    <a:pt x="42810" y="26013"/>
                    <a:pt x="42732" y="25805"/>
                    <a:pt x="42602" y="25649"/>
                  </a:cubicBezTo>
                  <a:cubicBezTo>
                    <a:pt x="42524" y="25571"/>
                    <a:pt x="42446" y="25520"/>
                    <a:pt x="42368" y="25468"/>
                  </a:cubicBezTo>
                  <a:cubicBezTo>
                    <a:pt x="42264" y="25390"/>
                    <a:pt x="42161" y="25338"/>
                    <a:pt x="42031" y="25286"/>
                  </a:cubicBezTo>
                  <a:cubicBezTo>
                    <a:pt x="41901" y="25234"/>
                    <a:pt x="41745" y="25208"/>
                    <a:pt x="41615" y="25208"/>
                  </a:cubicBezTo>
                  <a:cubicBezTo>
                    <a:pt x="41719" y="25104"/>
                    <a:pt x="41823" y="24974"/>
                    <a:pt x="41901" y="24845"/>
                  </a:cubicBezTo>
                  <a:cubicBezTo>
                    <a:pt x="42083" y="24533"/>
                    <a:pt x="42083" y="24144"/>
                    <a:pt x="41901" y="23832"/>
                  </a:cubicBezTo>
                  <a:cubicBezTo>
                    <a:pt x="41667" y="23469"/>
                    <a:pt x="41330" y="23209"/>
                    <a:pt x="40940" y="23053"/>
                  </a:cubicBezTo>
                  <a:cubicBezTo>
                    <a:pt x="40811" y="23001"/>
                    <a:pt x="40681" y="22949"/>
                    <a:pt x="40551" y="22898"/>
                  </a:cubicBezTo>
                  <a:lnTo>
                    <a:pt x="40291" y="22794"/>
                  </a:lnTo>
                  <a:cubicBezTo>
                    <a:pt x="40136" y="22716"/>
                    <a:pt x="39980" y="22638"/>
                    <a:pt x="39824" y="22560"/>
                  </a:cubicBezTo>
                  <a:cubicBezTo>
                    <a:pt x="39487" y="22378"/>
                    <a:pt x="39201" y="22171"/>
                    <a:pt x="38941" y="21937"/>
                  </a:cubicBezTo>
                  <a:cubicBezTo>
                    <a:pt x="38734" y="21755"/>
                    <a:pt x="38578" y="21548"/>
                    <a:pt x="38448" y="21340"/>
                  </a:cubicBezTo>
                  <a:cubicBezTo>
                    <a:pt x="38240" y="21002"/>
                    <a:pt x="38085" y="20613"/>
                    <a:pt x="37981" y="20224"/>
                  </a:cubicBezTo>
                  <a:lnTo>
                    <a:pt x="37981" y="20250"/>
                  </a:lnTo>
                  <a:cubicBezTo>
                    <a:pt x="37877" y="19860"/>
                    <a:pt x="37799" y="19497"/>
                    <a:pt x="37747" y="19159"/>
                  </a:cubicBezTo>
                  <a:cubicBezTo>
                    <a:pt x="37669" y="18822"/>
                    <a:pt x="37591" y="18458"/>
                    <a:pt x="37514" y="18121"/>
                  </a:cubicBezTo>
                  <a:cubicBezTo>
                    <a:pt x="37358" y="17316"/>
                    <a:pt x="37202" y="16615"/>
                    <a:pt x="37020" y="15966"/>
                  </a:cubicBezTo>
                  <a:cubicBezTo>
                    <a:pt x="36657" y="14538"/>
                    <a:pt x="36138" y="13136"/>
                    <a:pt x="35463" y="11812"/>
                  </a:cubicBezTo>
                  <a:cubicBezTo>
                    <a:pt x="35177" y="11267"/>
                    <a:pt x="34866" y="10722"/>
                    <a:pt x="34502" y="10229"/>
                  </a:cubicBezTo>
                  <a:cubicBezTo>
                    <a:pt x="34113" y="9709"/>
                    <a:pt x="33697" y="9242"/>
                    <a:pt x="33230" y="8801"/>
                  </a:cubicBezTo>
                  <a:cubicBezTo>
                    <a:pt x="32321" y="7970"/>
                    <a:pt x="31257" y="7347"/>
                    <a:pt x="30089" y="6958"/>
                  </a:cubicBezTo>
                  <a:cubicBezTo>
                    <a:pt x="30245" y="6802"/>
                    <a:pt x="30400" y="6620"/>
                    <a:pt x="30504" y="6412"/>
                  </a:cubicBezTo>
                  <a:cubicBezTo>
                    <a:pt x="30556" y="6257"/>
                    <a:pt x="30608" y="6075"/>
                    <a:pt x="30608" y="5893"/>
                  </a:cubicBezTo>
                  <a:cubicBezTo>
                    <a:pt x="30608" y="5737"/>
                    <a:pt x="30556" y="5582"/>
                    <a:pt x="30478" y="5426"/>
                  </a:cubicBezTo>
                  <a:cubicBezTo>
                    <a:pt x="30400" y="5296"/>
                    <a:pt x="30297" y="5192"/>
                    <a:pt x="30141" y="5088"/>
                  </a:cubicBezTo>
                  <a:cubicBezTo>
                    <a:pt x="30011" y="5011"/>
                    <a:pt x="29829" y="4959"/>
                    <a:pt x="29673" y="4933"/>
                  </a:cubicBezTo>
                  <a:cubicBezTo>
                    <a:pt x="29570" y="4907"/>
                    <a:pt x="29492" y="4907"/>
                    <a:pt x="29414" y="4907"/>
                  </a:cubicBezTo>
                  <a:lnTo>
                    <a:pt x="29284" y="4907"/>
                  </a:lnTo>
                  <a:cubicBezTo>
                    <a:pt x="29310" y="4855"/>
                    <a:pt x="29362" y="4803"/>
                    <a:pt x="29388" y="4751"/>
                  </a:cubicBezTo>
                  <a:cubicBezTo>
                    <a:pt x="29544" y="4543"/>
                    <a:pt x="29673" y="4310"/>
                    <a:pt x="29725" y="4050"/>
                  </a:cubicBezTo>
                  <a:cubicBezTo>
                    <a:pt x="29777" y="3842"/>
                    <a:pt x="29777" y="3635"/>
                    <a:pt x="29725" y="3453"/>
                  </a:cubicBezTo>
                  <a:cubicBezTo>
                    <a:pt x="29673" y="3271"/>
                    <a:pt x="29544" y="3115"/>
                    <a:pt x="29388" y="3012"/>
                  </a:cubicBezTo>
                  <a:cubicBezTo>
                    <a:pt x="29310" y="2960"/>
                    <a:pt x="29232" y="2934"/>
                    <a:pt x="29154" y="2908"/>
                  </a:cubicBezTo>
                  <a:cubicBezTo>
                    <a:pt x="29076" y="2908"/>
                    <a:pt x="28998" y="2882"/>
                    <a:pt x="28921" y="2882"/>
                  </a:cubicBezTo>
                  <a:lnTo>
                    <a:pt x="28869" y="2882"/>
                  </a:lnTo>
                  <a:cubicBezTo>
                    <a:pt x="28661" y="2908"/>
                    <a:pt x="28427" y="2960"/>
                    <a:pt x="28246" y="3064"/>
                  </a:cubicBezTo>
                  <a:cubicBezTo>
                    <a:pt x="28168" y="3115"/>
                    <a:pt x="28090" y="3167"/>
                    <a:pt x="28012" y="3219"/>
                  </a:cubicBezTo>
                  <a:cubicBezTo>
                    <a:pt x="28168" y="2752"/>
                    <a:pt x="28272" y="2233"/>
                    <a:pt x="28323" y="1740"/>
                  </a:cubicBezTo>
                  <a:cubicBezTo>
                    <a:pt x="28349" y="1610"/>
                    <a:pt x="28349" y="1480"/>
                    <a:pt x="28349" y="1350"/>
                  </a:cubicBezTo>
                  <a:cubicBezTo>
                    <a:pt x="28349" y="1220"/>
                    <a:pt x="28323" y="1090"/>
                    <a:pt x="28298" y="961"/>
                  </a:cubicBezTo>
                  <a:cubicBezTo>
                    <a:pt x="28298" y="857"/>
                    <a:pt x="28246" y="753"/>
                    <a:pt x="28220" y="649"/>
                  </a:cubicBezTo>
                  <a:cubicBezTo>
                    <a:pt x="28168" y="545"/>
                    <a:pt x="28090" y="416"/>
                    <a:pt x="28012" y="338"/>
                  </a:cubicBezTo>
                  <a:cubicBezTo>
                    <a:pt x="27934" y="260"/>
                    <a:pt x="27856" y="182"/>
                    <a:pt x="27752" y="130"/>
                  </a:cubicBezTo>
                  <a:cubicBezTo>
                    <a:pt x="27649" y="78"/>
                    <a:pt x="27519" y="52"/>
                    <a:pt x="27389" y="26"/>
                  </a:cubicBezTo>
                  <a:lnTo>
                    <a:pt x="27233" y="26"/>
                  </a:lnTo>
                  <a:lnTo>
                    <a:pt x="27233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6"/>
            <p:cNvSpPr/>
            <p:nvPr/>
          </p:nvSpPr>
          <p:spPr>
            <a:xfrm>
              <a:off x="901842" y="1736562"/>
              <a:ext cx="1938109" cy="1095767"/>
            </a:xfrm>
            <a:custGeom>
              <a:avLst/>
              <a:gdLst/>
              <a:ahLst/>
              <a:cxnLst/>
              <a:rect l="l" t="t" r="r" b="b"/>
              <a:pathLst>
                <a:path w="42888" h="24248" extrusionOk="0">
                  <a:moveTo>
                    <a:pt x="4154" y="0"/>
                  </a:moveTo>
                  <a:cubicBezTo>
                    <a:pt x="3998" y="0"/>
                    <a:pt x="3868" y="26"/>
                    <a:pt x="3713" y="52"/>
                  </a:cubicBezTo>
                  <a:lnTo>
                    <a:pt x="3739" y="78"/>
                  </a:lnTo>
                  <a:cubicBezTo>
                    <a:pt x="3245" y="208"/>
                    <a:pt x="2830" y="545"/>
                    <a:pt x="2622" y="1013"/>
                  </a:cubicBezTo>
                  <a:cubicBezTo>
                    <a:pt x="2441" y="1454"/>
                    <a:pt x="2389" y="1921"/>
                    <a:pt x="2415" y="2415"/>
                  </a:cubicBezTo>
                  <a:cubicBezTo>
                    <a:pt x="2415" y="2492"/>
                    <a:pt x="2415" y="2596"/>
                    <a:pt x="2441" y="2700"/>
                  </a:cubicBezTo>
                  <a:cubicBezTo>
                    <a:pt x="2415" y="2648"/>
                    <a:pt x="2363" y="2622"/>
                    <a:pt x="2311" y="2570"/>
                  </a:cubicBezTo>
                  <a:cubicBezTo>
                    <a:pt x="2103" y="2389"/>
                    <a:pt x="1818" y="2259"/>
                    <a:pt x="1532" y="2207"/>
                  </a:cubicBezTo>
                  <a:lnTo>
                    <a:pt x="1402" y="2207"/>
                  </a:lnTo>
                  <a:cubicBezTo>
                    <a:pt x="1220" y="2207"/>
                    <a:pt x="1013" y="2259"/>
                    <a:pt x="857" y="2389"/>
                  </a:cubicBezTo>
                  <a:cubicBezTo>
                    <a:pt x="675" y="2544"/>
                    <a:pt x="519" y="2726"/>
                    <a:pt x="416" y="2960"/>
                  </a:cubicBezTo>
                  <a:cubicBezTo>
                    <a:pt x="286" y="3219"/>
                    <a:pt x="208" y="3505"/>
                    <a:pt x="156" y="3790"/>
                  </a:cubicBezTo>
                  <a:cubicBezTo>
                    <a:pt x="78" y="4102"/>
                    <a:pt x="52" y="4439"/>
                    <a:pt x="26" y="4777"/>
                  </a:cubicBezTo>
                  <a:cubicBezTo>
                    <a:pt x="0" y="5426"/>
                    <a:pt x="26" y="6075"/>
                    <a:pt x="104" y="6724"/>
                  </a:cubicBezTo>
                  <a:cubicBezTo>
                    <a:pt x="130" y="6880"/>
                    <a:pt x="156" y="7010"/>
                    <a:pt x="208" y="7165"/>
                  </a:cubicBezTo>
                  <a:cubicBezTo>
                    <a:pt x="234" y="7295"/>
                    <a:pt x="286" y="7477"/>
                    <a:pt x="338" y="7659"/>
                  </a:cubicBezTo>
                  <a:lnTo>
                    <a:pt x="338" y="7685"/>
                  </a:lnTo>
                  <a:cubicBezTo>
                    <a:pt x="519" y="8256"/>
                    <a:pt x="701" y="8827"/>
                    <a:pt x="935" y="9398"/>
                  </a:cubicBezTo>
                  <a:cubicBezTo>
                    <a:pt x="1402" y="10514"/>
                    <a:pt x="1947" y="11579"/>
                    <a:pt x="2570" y="12591"/>
                  </a:cubicBezTo>
                  <a:cubicBezTo>
                    <a:pt x="3193" y="13630"/>
                    <a:pt x="3920" y="14590"/>
                    <a:pt x="4699" y="15525"/>
                  </a:cubicBezTo>
                  <a:cubicBezTo>
                    <a:pt x="5400" y="16381"/>
                    <a:pt x="6179" y="17186"/>
                    <a:pt x="6984" y="17913"/>
                  </a:cubicBezTo>
                  <a:cubicBezTo>
                    <a:pt x="8515" y="19289"/>
                    <a:pt x="10203" y="20431"/>
                    <a:pt x="12046" y="21340"/>
                  </a:cubicBezTo>
                  <a:cubicBezTo>
                    <a:pt x="13889" y="22274"/>
                    <a:pt x="15836" y="23001"/>
                    <a:pt x="17835" y="23469"/>
                  </a:cubicBezTo>
                  <a:cubicBezTo>
                    <a:pt x="19860" y="23962"/>
                    <a:pt x="21937" y="24222"/>
                    <a:pt x="24014" y="24248"/>
                  </a:cubicBezTo>
                  <a:lnTo>
                    <a:pt x="24481" y="24248"/>
                  </a:lnTo>
                  <a:cubicBezTo>
                    <a:pt x="26376" y="24248"/>
                    <a:pt x="28272" y="24040"/>
                    <a:pt x="30141" y="23650"/>
                  </a:cubicBezTo>
                  <a:cubicBezTo>
                    <a:pt x="32166" y="23209"/>
                    <a:pt x="34139" y="22508"/>
                    <a:pt x="35956" y="21548"/>
                  </a:cubicBezTo>
                  <a:cubicBezTo>
                    <a:pt x="37020" y="21002"/>
                    <a:pt x="38007" y="20353"/>
                    <a:pt x="38915" y="19601"/>
                  </a:cubicBezTo>
                  <a:cubicBezTo>
                    <a:pt x="39850" y="18874"/>
                    <a:pt x="40681" y="18017"/>
                    <a:pt x="41408" y="17108"/>
                  </a:cubicBezTo>
                  <a:cubicBezTo>
                    <a:pt x="41641" y="16797"/>
                    <a:pt x="41849" y="16459"/>
                    <a:pt x="42083" y="16122"/>
                  </a:cubicBezTo>
                  <a:cubicBezTo>
                    <a:pt x="42264" y="15836"/>
                    <a:pt x="42420" y="15525"/>
                    <a:pt x="42576" y="15213"/>
                  </a:cubicBezTo>
                  <a:cubicBezTo>
                    <a:pt x="42810" y="14720"/>
                    <a:pt x="42887" y="14175"/>
                    <a:pt x="42810" y="13656"/>
                  </a:cubicBezTo>
                  <a:cubicBezTo>
                    <a:pt x="42784" y="13448"/>
                    <a:pt x="42680" y="13266"/>
                    <a:pt x="42550" y="13110"/>
                  </a:cubicBezTo>
                  <a:cubicBezTo>
                    <a:pt x="42498" y="13032"/>
                    <a:pt x="42420" y="12955"/>
                    <a:pt x="42342" y="12903"/>
                  </a:cubicBezTo>
                  <a:cubicBezTo>
                    <a:pt x="42238" y="12825"/>
                    <a:pt x="42109" y="12773"/>
                    <a:pt x="42005" y="12747"/>
                  </a:cubicBezTo>
                  <a:cubicBezTo>
                    <a:pt x="41849" y="12695"/>
                    <a:pt x="41719" y="12669"/>
                    <a:pt x="41563" y="12669"/>
                  </a:cubicBezTo>
                  <a:cubicBezTo>
                    <a:pt x="41693" y="12565"/>
                    <a:pt x="41797" y="12435"/>
                    <a:pt x="41875" y="12306"/>
                  </a:cubicBezTo>
                  <a:cubicBezTo>
                    <a:pt x="41953" y="12150"/>
                    <a:pt x="42005" y="11968"/>
                    <a:pt x="42005" y="11786"/>
                  </a:cubicBezTo>
                  <a:cubicBezTo>
                    <a:pt x="42005" y="11605"/>
                    <a:pt x="41953" y="11423"/>
                    <a:pt x="41875" y="11293"/>
                  </a:cubicBezTo>
                  <a:cubicBezTo>
                    <a:pt x="41641" y="10930"/>
                    <a:pt x="41304" y="10644"/>
                    <a:pt x="40888" y="10488"/>
                  </a:cubicBezTo>
                  <a:cubicBezTo>
                    <a:pt x="40785" y="10436"/>
                    <a:pt x="40655" y="10384"/>
                    <a:pt x="40525" y="10333"/>
                  </a:cubicBezTo>
                  <a:lnTo>
                    <a:pt x="40447" y="10307"/>
                  </a:lnTo>
                  <a:lnTo>
                    <a:pt x="40395" y="10281"/>
                  </a:lnTo>
                  <a:cubicBezTo>
                    <a:pt x="39850" y="10748"/>
                    <a:pt x="39253" y="11189"/>
                    <a:pt x="38630" y="11579"/>
                  </a:cubicBezTo>
                  <a:cubicBezTo>
                    <a:pt x="37462" y="12254"/>
                    <a:pt x="36164" y="12695"/>
                    <a:pt x="34814" y="12877"/>
                  </a:cubicBezTo>
                  <a:cubicBezTo>
                    <a:pt x="34465" y="12895"/>
                    <a:pt x="34129" y="12913"/>
                    <a:pt x="33788" y="12913"/>
                  </a:cubicBezTo>
                  <a:cubicBezTo>
                    <a:pt x="33647" y="12913"/>
                    <a:pt x="33504" y="12910"/>
                    <a:pt x="33360" y="12903"/>
                  </a:cubicBezTo>
                  <a:cubicBezTo>
                    <a:pt x="32893" y="12877"/>
                    <a:pt x="32425" y="12799"/>
                    <a:pt x="31958" y="12721"/>
                  </a:cubicBezTo>
                  <a:cubicBezTo>
                    <a:pt x="31465" y="12617"/>
                    <a:pt x="30997" y="12461"/>
                    <a:pt x="30530" y="12306"/>
                  </a:cubicBezTo>
                  <a:cubicBezTo>
                    <a:pt x="30063" y="12124"/>
                    <a:pt x="29621" y="11916"/>
                    <a:pt x="29206" y="11708"/>
                  </a:cubicBezTo>
                  <a:cubicBezTo>
                    <a:pt x="28272" y="11215"/>
                    <a:pt x="27389" y="10644"/>
                    <a:pt x="26610" y="9969"/>
                  </a:cubicBezTo>
                  <a:lnTo>
                    <a:pt x="26247" y="9684"/>
                  </a:lnTo>
                  <a:lnTo>
                    <a:pt x="25961" y="9450"/>
                  </a:lnTo>
                  <a:cubicBezTo>
                    <a:pt x="25779" y="9268"/>
                    <a:pt x="25572" y="9112"/>
                    <a:pt x="25364" y="8957"/>
                  </a:cubicBezTo>
                  <a:cubicBezTo>
                    <a:pt x="25000" y="8697"/>
                    <a:pt x="24611" y="8437"/>
                    <a:pt x="24222" y="8230"/>
                  </a:cubicBezTo>
                  <a:cubicBezTo>
                    <a:pt x="23936" y="8074"/>
                    <a:pt x="23625" y="7944"/>
                    <a:pt x="23339" y="7866"/>
                  </a:cubicBezTo>
                  <a:cubicBezTo>
                    <a:pt x="23053" y="7762"/>
                    <a:pt x="22768" y="7685"/>
                    <a:pt x="22508" y="7633"/>
                  </a:cubicBezTo>
                  <a:cubicBezTo>
                    <a:pt x="22119" y="7529"/>
                    <a:pt x="21703" y="7503"/>
                    <a:pt x="21314" y="7477"/>
                  </a:cubicBezTo>
                  <a:cubicBezTo>
                    <a:pt x="21106" y="7464"/>
                    <a:pt x="20905" y="7457"/>
                    <a:pt x="20707" y="7457"/>
                  </a:cubicBezTo>
                  <a:cubicBezTo>
                    <a:pt x="20509" y="7457"/>
                    <a:pt x="20315" y="7464"/>
                    <a:pt x="20120" y="7477"/>
                  </a:cubicBezTo>
                  <a:cubicBezTo>
                    <a:pt x="20016" y="7477"/>
                    <a:pt x="19938" y="7477"/>
                    <a:pt x="19834" y="7503"/>
                  </a:cubicBezTo>
                  <a:cubicBezTo>
                    <a:pt x="18926" y="7581"/>
                    <a:pt x="18043" y="7685"/>
                    <a:pt x="17160" y="7814"/>
                  </a:cubicBezTo>
                  <a:cubicBezTo>
                    <a:pt x="16901" y="7866"/>
                    <a:pt x="16667" y="7892"/>
                    <a:pt x="16407" y="7918"/>
                  </a:cubicBezTo>
                  <a:cubicBezTo>
                    <a:pt x="16174" y="7944"/>
                    <a:pt x="15992" y="7944"/>
                    <a:pt x="15758" y="7970"/>
                  </a:cubicBezTo>
                  <a:cubicBezTo>
                    <a:pt x="15343" y="7996"/>
                    <a:pt x="14928" y="7996"/>
                    <a:pt x="14512" y="7996"/>
                  </a:cubicBezTo>
                  <a:cubicBezTo>
                    <a:pt x="13733" y="7970"/>
                    <a:pt x="12929" y="7866"/>
                    <a:pt x="12176" y="7685"/>
                  </a:cubicBezTo>
                  <a:cubicBezTo>
                    <a:pt x="11449" y="7503"/>
                    <a:pt x="10748" y="7243"/>
                    <a:pt x="10073" y="6932"/>
                  </a:cubicBezTo>
                  <a:cubicBezTo>
                    <a:pt x="9762" y="6750"/>
                    <a:pt x="9450" y="6594"/>
                    <a:pt x="9138" y="6387"/>
                  </a:cubicBezTo>
                  <a:cubicBezTo>
                    <a:pt x="8827" y="6205"/>
                    <a:pt x="8541" y="5971"/>
                    <a:pt x="8256" y="5737"/>
                  </a:cubicBezTo>
                  <a:cubicBezTo>
                    <a:pt x="7711" y="5270"/>
                    <a:pt x="7191" y="4725"/>
                    <a:pt x="6724" y="4154"/>
                  </a:cubicBezTo>
                  <a:cubicBezTo>
                    <a:pt x="6257" y="3531"/>
                    <a:pt x="5841" y="2856"/>
                    <a:pt x="5504" y="2181"/>
                  </a:cubicBezTo>
                  <a:cubicBezTo>
                    <a:pt x="5322" y="1791"/>
                    <a:pt x="5140" y="1428"/>
                    <a:pt x="4985" y="1039"/>
                  </a:cubicBezTo>
                  <a:cubicBezTo>
                    <a:pt x="4855" y="701"/>
                    <a:pt x="4751" y="390"/>
                    <a:pt x="4647" y="52"/>
                  </a:cubicBezTo>
                  <a:lnTo>
                    <a:pt x="4440" y="26"/>
                  </a:lnTo>
                  <a:cubicBezTo>
                    <a:pt x="4336" y="26"/>
                    <a:pt x="4258" y="0"/>
                    <a:pt x="4154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6"/>
            <p:cNvSpPr/>
            <p:nvPr/>
          </p:nvSpPr>
          <p:spPr>
            <a:xfrm>
              <a:off x="900667" y="1378757"/>
              <a:ext cx="901043" cy="1276437"/>
            </a:xfrm>
            <a:custGeom>
              <a:avLst/>
              <a:gdLst/>
              <a:ahLst/>
              <a:cxnLst/>
              <a:rect l="l" t="t" r="r" b="b"/>
              <a:pathLst>
                <a:path w="19939" h="28246" extrusionOk="0">
                  <a:moveTo>
                    <a:pt x="19938" y="0"/>
                  </a:moveTo>
                  <a:lnTo>
                    <a:pt x="19938" y="0"/>
                  </a:lnTo>
                  <a:cubicBezTo>
                    <a:pt x="19497" y="52"/>
                    <a:pt x="19081" y="130"/>
                    <a:pt x="18640" y="234"/>
                  </a:cubicBezTo>
                  <a:lnTo>
                    <a:pt x="18666" y="234"/>
                  </a:lnTo>
                  <a:cubicBezTo>
                    <a:pt x="17783" y="441"/>
                    <a:pt x="16901" y="753"/>
                    <a:pt x="16070" y="1142"/>
                  </a:cubicBezTo>
                  <a:cubicBezTo>
                    <a:pt x="15265" y="1558"/>
                    <a:pt x="14460" y="2025"/>
                    <a:pt x="13734" y="2570"/>
                  </a:cubicBezTo>
                  <a:cubicBezTo>
                    <a:pt x="13344" y="2856"/>
                    <a:pt x="12981" y="3193"/>
                    <a:pt x="12565" y="3557"/>
                  </a:cubicBezTo>
                  <a:cubicBezTo>
                    <a:pt x="12306" y="3790"/>
                    <a:pt x="12046" y="4050"/>
                    <a:pt x="11786" y="4310"/>
                  </a:cubicBezTo>
                  <a:lnTo>
                    <a:pt x="11709" y="4362"/>
                  </a:lnTo>
                  <a:lnTo>
                    <a:pt x="11527" y="4569"/>
                  </a:lnTo>
                  <a:cubicBezTo>
                    <a:pt x="10800" y="5270"/>
                    <a:pt x="10047" y="5945"/>
                    <a:pt x="9242" y="6594"/>
                  </a:cubicBezTo>
                  <a:cubicBezTo>
                    <a:pt x="8671" y="7036"/>
                    <a:pt x="8022" y="7425"/>
                    <a:pt x="7347" y="7710"/>
                  </a:cubicBezTo>
                  <a:lnTo>
                    <a:pt x="7295" y="7736"/>
                  </a:lnTo>
                  <a:cubicBezTo>
                    <a:pt x="6880" y="7918"/>
                    <a:pt x="6439" y="8022"/>
                    <a:pt x="5971" y="8100"/>
                  </a:cubicBezTo>
                  <a:lnTo>
                    <a:pt x="5608" y="8100"/>
                  </a:lnTo>
                  <a:cubicBezTo>
                    <a:pt x="5452" y="8100"/>
                    <a:pt x="5322" y="8100"/>
                    <a:pt x="5166" y="8074"/>
                  </a:cubicBezTo>
                  <a:lnTo>
                    <a:pt x="4959" y="8048"/>
                  </a:lnTo>
                  <a:lnTo>
                    <a:pt x="4881" y="8048"/>
                  </a:lnTo>
                  <a:cubicBezTo>
                    <a:pt x="4751" y="8022"/>
                    <a:pt x="4621" y="7996"/>
                    <a:pt x="4492" y="7996"/>
                  </a:cubicBezTo>
                  <a:cubicBezTo>
                    <a:pt x="4388" y="7970"/>
                    <a:pt x="4310" y="7970"/>
                    <a:pt x="4206" y="7970"/>
                  </a:cubicBezTo>
                  <a:cubicBezTo>
                    <a:pt x="4050" y="7970"/>
                    <a:pt x="3894" y="7996"/>
                    <a:pt x="3765" y="8022"/>
                  </a:cubicBezTo>
                  <a:cubicBezTo>
                    <a:pt x="3505" y="8074"/>
                    <a:pt x="3245" y="8204"/>
                    <a:pt x="3064" y="8385"/>
                  </a:cubicBezTo>
                  <a:cubicBezTo>
                    <a:pt x="2882" y="8541"/>
                    <a:pt x="2726" y="8723"/>
                    <a:pt x="2648" y="8957"/>
                  </a:cubicBezTo>
                  <a:cubicBezTo>
                    <a:pt x="2467" y="9398"/>
                    <a:pt x="2389" y="9865"/>
                    <a:pt x="2415" y="10333"/>
                  </a:cubicBezTo>
                  <a:cubicBezTo>
                    <a:pt x="2415" y="10436"/>
                    <a:pt x="2415" y="10540"/>
                    <a:pt x="2441" y="10644"/>
                  </a:cubicBezTo>
                  <a:cubicBezTo>
                    <a:pt x="2415" y="10592"/>
                    <a:pt x="2363" y="10540"/>
                    <a:pt x="2311" y="10514"/>
                  </a:cubicBezTo>
                  <a:cubicBezTo>
                    <a:pt x="2103" y="10333"/>
                    <a:pt x="1844" y="10203"/>
                    <a:pt x="1558" y="10151"/>
                  </a:cubicBezTo>
                  <a:lnTo>
                    <a:pt x="1428" y="10151"/>
                  </a:lnTo>
                  <a:cubicBezTo>
                    <a:pt x="1220" y="10151"/>
                    <a:pt x="1039" y="10203"/>
                    <a:pt x="883" y="10307"/>
                  </a:cubicBezTo>
                  <a:cubicBezTo>
                    <a:pt x="675" y="10462"/>
                    <a:pt x="520" y="10670"/>
                    <a:pt x="416" y="10878"/>
                  </a:cubicBezTo>
                  <a:cubicBezTo>
                    <a:pt x="312" y="11163"/>
                    <a:pt x="208" y="11423"/>
                    <a:pt x="156" y="11708"/>
                  </a:cubicBezTo>
                  <a:cubicBezTo>
                    <a:pt x="104" y="12046"/>
                    <a:pt x="52" y="12383"/>
                    <a:pt x="52" y="12695"/>
                  </a:cubicBezTo>
                  <a:cubicBezTo>
                    <a:pt x="0" y="13370"/>
                    <a:pt x="26" y="14019"/>
                    <a:pt x="130" y="14668"/>
                  </a:cubicBezTo>
                  <a:cubicBezTo>
                    <a:pt x="156" y="14824"/>
                    <a:pt x="182" y="14954"/>
                    <a:pt x="208" y="15109"/>
                  </a:cubicBezTo>
                  <a:cubicBezTo>
                    <a:pt x="234" y="15265"/>
                    <a:pt x="286" y="15421"/>
                    <a:pt x="338" y="15603"/>
                  </a:cubicBezTo>
                  <a:lnTo>
                    <a:pt x="338" y="15629"/>
                  </a:lnTo>
                  <a:cubicBezTo>
                    <a:pt x="520" y="16200"/>
                    <a:pt x="727" y="16771"/>
                    <a:pt x="961" y="17342"/>
                  </a:cubicBezTo>
                  <a:cubicBezTo>
                    <a:pt x="1402" y="18458"/>
                    <a:pt x="1947" y="19523"/>
                    <a:pt x="2570" y="20535"/>
                  </a:cubicBezTo>
                  <a:cubicBezTo>
                    <a:pt x="3219" y="21574"/>
                    <a:pt x="3920" y="22534"/>
                    <a:pt x="4699" y="23469"/>
                  </a:cubicBezTo>
                  <a:cubicBezTo>
                    <a:pt x="5400" y="24325"/>
                    <a:pt x="6179" y="25130"/>
                    <a:pt x="7010" y="25883"/>
                  </a:cubicBezTo>
                  <a:cubicBezTo>
                    <a:pt x="7996" y="26766"/>
                    <a:pt x="9061" y="27544"/>
                    <a:pt x="10177" y="28245"/>
                  </a:cubicBezTo>
                  <a:lnTo>
                    <a:pt x="9917" y="28064"/>
                  </a:lnTo>
                  <a:cubicBezTo>
                    <a:pt x="9216" y="27493"/>
                    <a:pt x="8541" y="26870"/>
                    <a:pt x="7918" y="26221"/>
                  </a:cubicBezTo>
                  <a:cubicBezTo>
                    <a:pt x="7243" y="25546"/>
                    <a:pt x="6620" y="24845"/>
                    <a:pt x="6023" y="24092"/>
                  </a:cubicBezTo>
                  <a:cubicBezTo>
                    <a:pt x="5426" y="23339"/>
                    <a:pt x="4881" y="22534"/>
                    <a:pt x="4388" y="21703"/>
                  </a:cubicBezTo>
                  <a:cubicBezTo>
                    <a:pt x="3868" y="20873"/>
                    <a:pt x="3427" y="19990"/>
                    <a:pt x="3064" y="19081"/>
                  </a:cubicBezTo>
                  <a:cubicBezTo>
                    <a:pt x="2700" y="18199"/>
                    <a:pt x="2441" y="17264"/>
                    <a:pt x="2285" y="16329"/>
                  </a:cubicBezTo>
                  <a:cubicBezTo>
                    <a:pt x="2207" y="15862"/>
                    <a:pt x="2155" y="15395"/>
                    <a:pt x="2103" y="14928"/>
                  </a:cubicBezTo>
                  <a:cubicBezTo>
                    <a:pt x="2077" y="14564"/>
                    <a:pt x="2077" y="14227"/>
                    <a:pt x="2103" y="13889"/>
                  </a:cubicBezTo>
                  <a:cubicBezTo>
                    <a:pt x="2129" y="13707"/>
                    <a:pt x="2155" y="13552"/>
                    <a:pt x="2207" y="13370"/>
                  </a:cubicBezTo>
                  <a:cubicBezTo>
                    <a:pt x="2233" y="13240"/>
                    <a:pt x="2259" y="13084"/>
                    <a:pt x="2311" y="12955"/>
                  </a:cubicBezTo>
                  <a:cubicBezTo>
                    <a:pt x="2415" y="12695"/>
                    <a:pt x="2570" y="12435"/>
                    <a:pt x="2752" y="12254"/>
                  </a:cubicBezTo>
                  <a:cubicBezTo>
                    <a:pt x="2856" y="12150"/>
                    <a:pt x="2960" y="12072"/>
                    <a:pt x="3090" y="12020"/>
                  </a:cubicBezTo>
                  <a:cubicBezTo>
                    <a:pt x="3193" y="11968"/>
                    <a:pt x="3323" y="11942"/>
                    <a:pt x="3453" y="11916"/>
                  </a:cubicBezTo>
                  <a:cubicBezTo>
                    <a:pt x="3635" y="11916"/>
                    <a:pt x="3791" y="11916"/>
                    <a:pt x="3946" y="11942"/>
                  </a:cubicBezTo>
                  <a:cubicBezTo>
                    <a:pt x="4024" y="11968"/>
                    <a:pt x="4128" y="11994"/>
                    <a:pt x="4206" y="11994"/>
                  </a:cubicBezTo>
                  <a:lnTo>
                    <a:pt x="4258" y="12020"/>
                  </a:lnTo>
                  <a:cubicBezTo>
                    <a:pt x="4154" y="11864"/>
                    <a:pt x="4050" y="11682"/>
                    <a:pt x="3972" y="11501"/>
                  </a:cubicBezTo>
                  <a:cubicBezTo>
                    <a:pt x="3920" y="11397"/>
                    <a:pt x="3894" y="11293"/>
                    <a:pt x="3842" y="11189"/>
                  </a:cubicBezTo>
                  <a:cubicBezTo>
                    <a:pt x="3817" y="11111"/>
                    <a:pt x="3817" y="11008"/>
                    <a:pt x="3791" y="10930"/>
                  </a:cubicBezTo>
                  <a:cubicBezTo>
                    <a:pt x="3791" y="10852"/>
                    <a:pt x="3791" y="10774"/>
                    <a:pt x="3791" y="10670"/>
                  </a:cubicBezTo>
                  <a:cubicBezTo>
                    <a:pt x="3817" y="10618"/>
                    <a:pt x="3842" y="10540"/>
                    <a:pt x="3868" y="10488"/>
                  </a:cubicBezTo>
                  <a:cubicBezTo>
                    <a:pt x="3946" y="10358"/>
                    <a:pt x="4050" y="10255"/>
                    <a:pt x="4180" y="10203"/>
                  </a:cubicBezTo>
                  <a:cubicBezTo>
                    <a:pt x="4388" y="10099"/>
                    <a:pt x="4595" y="10047"/>
                    <a:pt x="4803" y="10021"/>
                  </a:cubicBezTo>
                  <a:cubicBezTo>
                    <a:pt x="4933" y="9995"/>
                    <a:pt x="5063" y="9995"/>
                    <a:pt x="5192" y="9995"/>
                  </a:cubicBezTo>
                  <a:lnTo>
                    <a:pt x="5712" y="9969"/>
                  </a:lnTo>
                  <a:cubicBezTo>
                    <a:pt x="6101" y="9943"/>
                    <a:pt x="6465" y="9891"/>
                    <a:pt x="6828" y="9813"/>
                  </a:cubicBezTo>
                  <a:cubicBezTo>
                    <a:pt x="7191" y="9761"/>
                    <a:pt x="7529" y="9684"/>
                    <a:pt x="7866" y="9580"/>
                  </a:cubicBezTo>
                  <a:cubicBezTo>
                    <a:pt x="8204" y="9476"/>
                    <a:pt x="8515" y="9346"/>
                    <a:pt x="8827" y="9216"/>
                  </a:cubicBezTo>
                  <a:cubicBezTo>
                    <a:pt x="9113" y="9060"/>
                    <a:pt x="9398" y="8931"/>
                    <a:pt x="9658" y="8749"/>
                  </a:cubicBezTo>
                  <a:cubicBezTo>
                    <a:pt x="10255" y="8385"/>
                    <a:pt x="10800" y="7944"/>
                    <a:pt x="11319" y="7451"/>
                  </a:cubicBezTo>
                  <a:cubicBezTo>
                    <a:pt x="11864" y="6958"/>
                    <a:pt x="12384" y="6412"/>
                    <a:pt x="12903" y="5867"/>
                  </a:cubicBezTo>
                  <a:cubicBezTo>
                    <a:pt x="13370" y="5348"/>
                    <a:pt x="13837" y="4829"/>
                    <a:pt x="14305" y="4284"/>
                  </a:cubicBezTo>
                  <a:cubicBezTo>
                    <a:pt x="14798" y="3764"/>
                    <a:pt x="15265" y="3245"/>
                    <a:pt x="15758" y="2752"/>
                  </a:cubicBezTo>
                  <a:cubicBezTo>
                    <a:pt x="16252" y="2285"/>
                    <a:pt x="16745" y="1843"/>
                    <a:pt x="17290" y="1428"/>
                  </a:cubicBezTo>
                  <a:cubicBezTo>
                    <a:pt x="17783" y="1039"/>
                    <a:pt x="18329" y="675"/>
                    <a:pt x="18900" y="416"/>
                  </a:cubicBezTo>
                  <a:cubicBezTo>
                    <a:pt x="19237" y="234"/>
                    <a:pt x="19601" y="104"/>
                    <a:pt x="1993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1697205" y="2312537"/>
              <a:ext cx="267525" cy="141264"/>
            </a:xfrm>
            <a:custGeom>
              <a:avLst/>
              <a:gdLst/>
              <a:ahLst/>
              <a:cxnLst/>
              <a:rect l="l" t="t" r="r" b="b"/>
              <a:pathLst>
                <a:path w="5920" h="3126" extrusionOk="0">
                  <a:moveTo>
                    <a:pt x="2259" y="1"/>
                  </a:moveTo>
                  <a:cubicBezTo>
                    <a:pt x="2000" y="1"/>
                    <a:pt x="1714" y="1"/>
                    <a:pt x="1454" y="53"/>
                  </a:cubicBezTo>
                  <a:cubicBezTo>
                    <a:pt x="1195" y="79"/>
                    <a:pt x="961" y="157"/>
                    <a:pt x="728" y="235"/>
                  </a:cubicBezTo>
                  <a:lnTo>
                    <a:pt x="650" y="261"/>
                  </a:lnTo>
                  <a:cubicBezTo>
                    <a:pt x="598" y="286"/>
                    <a:pt x="546" y="312"/>
                    <a:pt x="494" y="364"/>
                  </a:cubicBezTo>
                  <a:cubicBezTo>
                    <a:pt x="416" y="390"/>
                    <a:pt x="364" y="416"/>
                    <a:pt x="312" y="468"/>
                  </a:cubicBezTo>
                  <a:cubicBezTo>
                    <a:pt x="286" y="494"/>
                    <a:pt x="234" y="520"/>
                    <a:pt x="208" y="572"/>
                  </a:cubicBezTo>
                  <a:lnTo>
                    <a:pt x="130" y="650"/>
                  </a:lnTo>
                  <a:cubicBezTo>
                    <a:pt x="130" y="624"/>
                    <a:pt x="104" y="598"/>
                    <a:pt x="79" y="598"/>
                  </a:cubicBezTo>
                  <a:lnTo>
                    <a:pt x="53" y="598"/>
                  </a:lnTo>
                  <a:cubicBezTo>
                    <a:pt x="27" y="598"/>
                    <a:pt x="27" y="624"/>
                    <a:pt x="1" y="650"/>
                  </a:cubicBezTo>
                  <a:cubicBezTo>
                    <a:pt x="1" y="650"/>
                    <a:pt x="1" y="676"/>
                    <a:pt x="1" y="702"/>
                  </a:cubicBezTo>
                  <a:cubicBezTo>
                    <a:pt x="79" y="832"/>
                    <a:pt x="130" y="935"/>
                    <a:pt x="208" y="1065"/>
                  </a:cubicBezTo>
                  <a:cubicBezTo>
                    <a:pt x="286" y="1195"/>
                    <a:pt x="390" y="1299"/>
                    <a:pt x="468" y="1429"/>
                  </a:cubicBezTo>
                  <a:cubicBezTo>
                    <a:pt x="676" y="1662"/>
                    <a:pt x="909" y="1896"/>
                    <a:pt x="1143" y="2078"/>
                  </a:cubicBezTo>
                  <a:cubicBezTo>
                    <a:pt x="1636" y="2441"/>
                    <a:pt x="2207" y="2753"/>
                    <a:pt x="2804" y="2934"/>
                  </a:cubicBezTo>
                  <a:cubicBezTo>
                    <a:pt x="3064" y="3012"/>
                    <a:pt x="3350" y="3064"/>
                    <a:pt x="3635" y="3116"/>
                  </a:cubicBezTo>
                  <a:cubicBezTo>
                    <a:pt x="3720" y="3123"/>
                    <a:pt x="3804" y="3126"/>
                    <a:pt x="3888" y="3126"/>
                  </a:cubicBezTo>
                  <a:cubicBezTo>
                    <a:pt x="4141" y="3126"/>
                    <a:pt x="4395" y="3097"/>
                    <a:pt x="4648" y="3038"/>
                  </a:cubicBezTo>
                  <a:cubicBezTo>
                    <a:pt x="4881" y="2986"/>
                    <a:pt x="5115" y="2909"/>
                    <a:pt x="5349" y="2831"/>
                  </a:cubicBezTo>
                  <a:lnTo>
                    <a:pt x="5556" y="2753"/>
                  </a:lnTo>
                  <a:lnTo>
                    <a:pt x="5686" y="2675"/>
                  </a:lnTo>
                  <a:lnTo>
                    <a:pt x="5790" y="2597"/>
                  </a:lnTo>
                  <a:cubicBezTo>
                    <a:pt x="5868" y="2571"/>
                    <a:pt x="5894" y="2493"/>
                    <a:pt x="5920" y="2415"/>
                  </a:cubicBezTo>
                  <a:cubicBezTo>
                    <a:pt x="5894" y="2311"/>
                    <a:pt x="5868" y="2234"/>
                    <a:pt x="5816" y="2156"/>
                  </a:cubicBezTo>
                  <a:cubicBezTo>
                    <a:pt x="5790" y="2104"/>
                    <a:pt x="5764" y="2052"/>
                    <a:pt x="5738" y="2026"/>
                  </a:cubicBezTo>
                  <a:lnTo>
                    <a:pt x="5712" y="2000"/>
                  </a:lnTo>
                  <a:cubicBezTo>
                    <a:pt x="5660" y="1948"/>
                    <a:pt x="5608" y="1870"/>
                    <a:pt x="5556" y="1818"/>
                  </a:cubicBezTo>
                  <a:cubicBezTo>
                    <a:pt x="5349" y="1533"/>
                    <a:pt x="5089" y="1273"/>
                    <a:pt x="4855" y="1039"/>
                  </a:cubicBezTo>
                  <a:cubicBezTo>
                    <a:pt x="4596" y="806"/>
                    <a:pt x="4336" y="624"/>
                    <a:pt x="4051" y="442"/>
                  </a:cubicBezTo>
                  <a:cubicBezTo>
                    <a:pt x="3791" y="286"/>
                    <a:pt x="3479" y="183"/>
                    <a:pt x="3194" y="131"/>
                  </a:cubicBezTo>
                  <a:cubicBezTo>
                    <a:pt x="2882" y="53"/>
                    <a:pt x="2571" y="1"/>
                    <a:pt x="2259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6"/>
            <p:cNvSpPr/>
            <p:nvPr/>
          </p:nvSpPr>
          <p:spPr>
            <a:xfrm>
              <a:off x="1713654" y="2140097"/>
              <a:ext cx="92685" cy="83330"/>
            </a:xfrm>
            <a:custGeom>
              <a:avLst/>
              <a:gdLst/>
              <a:ahLst/>
              <a:cxnLst/>
              <a:rect l="l" t="t" r="r" b="b"/>
              <a:pathLst>
                <a:path w="2051" h="1844" extrusionOk="0">
                  <a:moveTo>
                    <a:pt x="1324" y="1"/>
                  </a:moveTo>
                  <a:cubicBezTo>
                    <a:pt x="1168" y="1"/>
                    <a:pt x="1039" y="1"/>
                    <a:pt x="883" y="27"/>
                  </a:cubicBezTo>
                  <a:cubicBezTo>
                    <a:pt x="753" y="53"/>
                    <a:pt x="623" y="79"/>
                    <a:pt x="493" y="130"/>
                  </a:cubicBezTo>
                  <a:lnTo>
                    <a:pt x="441" y="130"/>
                  </a:lnTo>
                  <a:cubicBezTo>
                    <a:pt x="415" y="156"/>
                    <a:pt x="390" y="156"/>
                    <a:pt x="338" y="182"/>
                  </a:cubicBezTo>
                  <a:cubicBezTo>
                    <a:pt x="312" y="208"/>
                    <a:pt x="260" y="234"/>
                    <a:pt x="234" y="260"/>
                  </a:cubicBezTo>
                  <a:cubicBezTo>
                    <a:pt x="182" y="286"/>
                    <a:pt x="130" y="312"/>
                    <a:pt x="104" y="364"/>
                  </a:cubicBezTo>
                  <a:lnTo>
                    <a:pt x="78" y="364"/>
                  </a:lnTo>
                  <a:cubicBezTo>
                    <a:pt x="52" y="364"/>
                    <a:pt x="26" y="390"/>
                    <a:pt x="26" y="416"/>
                  </a:cubicBezTo>
                  <a:cubicBezTo>
                    <a:pt x="0" y="442"/>
                    <a:pt x="0" y="494"/>
                    <a:pt x="26" y="520"/>
                  </a:cubicBezTo>
                  <a:cubicBezTo>
                    <a:pt x="52" y="702"/>
                    <a:pt x="78" y="883"/>
                    <a:pt x="156" y="1065"/>
                  </a:cubicBezTo>
                  <a:cubicBezTo>
                    <a:pt x="208" y="1247"/>
                    <a:pt x="338" y="1429"/>
                    <a:pt x="467" y="1584"/>
                  </a:cubicBezTo>
                  <a:cubicBezTo>
                    <a:pt x="571" y="1714"/>
                    <a:pt x="727" y="1792"/>
                    <a:pt x="909" y="1844"/>
                  </a:cubicBezTo>
                  <a:lnTo>
                    <a:pt x="1142" y="1844"/>
                  </a:lnTo>
                  <a:lnTo>
                    <a:pt x="1220" y="1818"/>
                  </a:lnTo>
                  <a:lnTo>
                    <a:pt x="1272" y="1792"/>
                  </a:lnTo>
                  <a:cubicBezTo>
                    <a:pt x="1324" y="1766"/>
                    <a:pt x="1376" y="1740"/>
                    <a:pt x="1428" y="1688"/>
                  </a:cubicBezTo>
                  <a:cubicBezTo>
                    <a:pt x="1506" y="1636"/>
                    <a:pt x="1584" y="1558"/>
                    <a:pt x="1662" y="1454"/>
                  </a:cubicBezTo>
                  <a:cubicBezTo>
                    <a:pt x="1765" y="1325"/>
                    <a:pt x="1843" y="1169"/>
                    <a:pt x="1921" y="1013"/>
                  </a:cubicBezTo>
                  <a:cubicBezTo>
                    <a:pt x="1973" y="883"/>
                    <a:pt x="2025" y="728"/>
                    <a:pt x="2051" y="572"/>
                  </a:cubicBezTo>
                  <a:lnTo>
                    <a:pt x="2051" y="494"/>
                  </a:lnTo>
                  <a:cubicBezTo>
                    <a:pt x="2051" y="468"/>
                    <a:pt x="2051" y="416"/>
                    <a:pt x="2051" y="390"/>
                  </a:cubicBezTo>
                  <a:cubicBezTo>
                    <a:pt x="2051" y="338"/>
                    <a:pt x="2025" y="286"/>
                    <a:pt x="1999" y="234"/>
                  </a:cubicBezTo>
                  <a:cubicBezTo>
                    <a:pt x="1973" y="208"/>
                    <a:pt x="1947" y="156"/>
                    <a:pt x="1895" y="130"/>
                  </a:cubicBezTo>
                  <a:cubicBezTo>
                    <a:pt x="1869" y="130"/>
                    <a:pt x="1869" y="105"/>
                    <a:pt x="1843" y="105"/>
                  </a:cubicBezTo>
                  <a:lnTo>
                    <a:pt x="1765" y="79"/>
                  </a:lnTo>
                  <a:cubicBezTo>
                    <a:pt x="1714" y="53"/>
                    <a:pt x="1636" y="53"/>
                    <a:pt x="1584" y="27"/>
                  </a:cubicBezTo>
                  <a:lnTo>
                    <a:pt x="1558" y="27"/>
                  </a:lnTo>
                  <a:cubicBezTo>
                    <a:pt x="1480" y="27"/>
                    <a:pt x="1402" y="27"/>
                    <a:pt x="132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6"/>
            <p:cNvSpPr/>
            <p:nvPr/>
          </p:nvSpPr>
          <p:spPr>
            <a:xfrm>
              <a:off x="1950623" y="2194052"/>
              <a:ext cx="95035" cy="96255"/>
            </a:xfrm>
            <a:custGeom>
              <a:avLst/>
              <a:gdLst/>
              <a:ahLst/>
              <a:cxnLst/>
              <a:rect l="l" t="t" r="r" b="b"/>
              <a:pathLst>
                <a:path w="2103" h="2130" extrusionOk="0">
                  <a:moveTo>
                    <a:pt x="338" y="1"/>
                  </a:moveTo>
                  <a:cubicBezTo>
                    <a:pt x="312" y="1"/>
                    <a:pt x="312" y="1"/>
                    <a:pt x="312" y="27"/>
                  </a:cubicBezTo>
                  <a:lnTo>
                    <a:pt x="312" y="53"/>
                  </a:lnTo>
                  <a:lnTo>
                    <a:pt x="312" y="79"/>
                  </a:lnTo>
                  <a:cubicBezTo>
                    <a:pt x="286" y="79"/>
                    <a:pt x="260" y="131"/>
                    <a:pt x="260" y="157"/>
                  </a:cubicBezTo>
                  <a:cubicBezTo>
                    <a:pt x="182" y="364"/>
                    <a:pt x="130" y="572"/>
                    <a:pt x="78" y="806"/>
                  </a:cubicBezTo>
                  <a:cubicBezTo>
                    <a:pt x="26" y="935"/>
                    <a:pt x="26" y="1065"/>
                    <a:pt x="26" y="1195"/>
                  </a:cubicBezTo>
                  <a:cubicBezTo>
                    <a:pt x="0" y="1351"/>
                    <a:pt x="26" y="1481"/>
                    <a:pt x="78" y="1610"/>
                  </a:cubicBezTo>
                  <a:cubicBezTo>
                    <a:pt x="104" y="1662"/>
                    <a:pt x="130" y="1714"/>
                    <a:pt x="156" y="1792"/>
                  </a:cubicBezTo>
                  <a:cubicBezTo>
                    <a:pt x="208" y="1896"/>
                    <a:pt x="312" y="1974"/>
                    <a:pt x="416" y="2052"/>
                  </a:cubicBezTo>
                  <a:cubicBezTo>
                    <a:pt x="442" y="2078"/>
                    <a:pt x="519" y="2104"/>
                    <a:pt x="571" y="2130"/>
                  </a:cubicBezTo>
                  <a:lnTo>
                    <a:pt x="857" y="2130"/>
                  </a:lnTo>
                  <a:cubicBezTo>
                    <a:pt x="909" y="2104"/>
                    <a:pt x="961" y="2078"/>
                    <a:pt x="1013" y="2078"/>
                  </a:cubicBezTo>
                  <a:cubicBezTo>
                    <a:pt x="1091" y="2052"/>
                    <a:pt x="1142" y="2026"/>
                    <a:pt x="1194" y="1974"/>
                  </a:cubicBezTo>
                  <a:cubicBezTo>
                    <a:pt x="1298" y="1922"/>
                    <a:pt x="1402" y="1870"/>
                    <a:pt x="1480" y="1792"/>
                  </a:cubicBezTo>
                  <a:lnTo>
                    <a:pt x="1610" y="1688"/>
                  </a:lnTo>
                  <a:cubicBezTo>
                    <a:pt x="1662" y="1662"/>
                    <a:pt x="1714" y="1610"/>
                    <a:pt x="1766" y="1584"/>
                  </a:cubicBezTo>
                  <a:lnTo>
                    <a:pt x="1791" y="1559"/>
                  </a:lnTo>
                  <a:cubicBezTo>
                    <a:pt x="1869" y="1533"/>
                    <a:pt x="1947" y="1455"/>
                    <a:pt x="2025" y="1403"/>
                  </a:cubicBezTo>
                  <a:cubicBezTo>
                    <a:pt x="2051" y="1377"/>
                    <a:pt x="2051" y="1351"/>
                    <a:pt x="2077" y="1299"/>
                  </a:cubicBezTo>
                  <a:cubicBezTo>
                    <a:pt x="2103" y="1273"/>
                    <a:pt x="2103" y="1221"/>
                    <a:pt x="2103" y="1169"/>
                  </a:cubicBezTo>
                  <a:cubicBezTo>
                    <a:pt x="2103" y="1143"/>
                    <a:pt x="2103" y="1117"/>
                    <a:pt x="2103" y="1117"/>
                  </a:cubicBezTo>
                  <a:cubicBezTo>
                    <a:pt x="2103" y="1091"/>
                    <a:pt x="2103" y="1039"/>
                    <a:pt x="2077" y="1013"/>
                  </a:cubicBezTo>
                  <a:cubicBezTo>
                    <a:pt x="2077" y="961"/>
                    <a:pt x="2051" y="909"/>
                    <a:pt x="2025" y="858"/>
                  </a:cubicBezTo>
                  <a:cubicBezTo>
                    <a:pt x="1947" y="754"/>
                    <a:pt x="1843" y="624"/>
                    <a:pt x="1740" y="546"/>
                  </a:cubicBezTo>
                  <a:cubicBezTo>
                    <a:pt x="1636" y="442"/>
                    <a:pt x="1532" y="364"/>
                    <a:pt x="1402" y="286"/>
                  </a:cubicBezTo>
                  <a:cubicBezTo>
                    <a:pt x="1272" y="235"/>
                    <a:pt x="1142" y="183"/>
                    <a:pt x="1013" y="131"/>
                  </a:cubicBezTo>
                  <a:cubicBezTo>
                    <a:pt x="909" y="105"/>
                    <a:pt x="779" y="79"/>
                    <a:pt x="675" y="79"/>
                  </a:cubicBezTo>
                  <a:lnTo>
                    <a:pt x="467" y="79"/>
                  </a:lnTo>
                  <a:cubicBezTo>
                    <a:pt x="467" y="53"/>
                    <a:pt x="467" y="53"/>
                    <a:pt x="467" y="53"/>
                  </a:cubicBezTo>
                  <a:cubicBezTo>
                    <a:pt x="467" y="27"/>
                    <a:pt x="442" y="27"/>
                    <a:pt x="44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6"/>
            <p:cNvSpPr/>
            <p:nvPr/>
          </p:nvSpPr>
          <p:spPr>
            <a:xfrm>
              <a:off x="1669053" y="2127941"/>
              <a:ext cx="386013" cy="331288"/>
            </a:xfrm>
            <a:custGeom>
              <a:avLst/>
              <a:gdLst/>
              <a:ahLst/>
              <a:cxnLst/>
              <a:rect l="l" t="t" r="r" b="b"/>
              <a:pathLst>
                <a:path w="8542" h="7331" extrusionOk="0">
                  <a:moveTo>
                    <a:pt x="2077" y="296"/>
                  </a:moveTo>
                  <a:cubicBezTo>
                    <a:pt x="2233" y="296"/>
                    <a:pt x="2363" y="296"/>
                    <a:pt x="2493" y="322"/>
                  </a:cubicBezTo>
                  <a:cubicBezTo>
                    <a:pt x="2623" y="348"/>
                    <a:pt x="2726" y="399"/>
                    <a:pt x="2830" y="451"/>
                  </a:cubicBezTo>
                  <a:lnTo>
                    <a:pt x="2960" y="529"/>
                  </a:lnTo>
                  <a:lnTo>
                    <a:pt x="2960" y="581"/>
                  </a:lnTo>
                  <a:lnTo>
                    <a:pt x="2960" y="607"/>
                  </a:lnTo>
                  <a:cubicBezTo>
                    <a:pt x="2882" y="893"/>
                    <a:pt x="2804" y="1152"/>
                    <a:pt x="2675" y="1386"/>
                  </a:cubicBezTo>
                  <a:cubicBezTo>
                    <a:pt x="2597" y="1542"/>
                    <a:pt x="2493" y="1698"/>
                    <a:pt x="2389" y="1801"/>
                  </a:cubicBezTo>
                  <a:cubicBezTo>
                    <a:pt x="2337" y="1853"/>
                    <a:pt x="2285" y="1905"/>
                    <a:pt x="2233" y="1957"/>
                  </a:cubicBezTo>
                  <a:cubicBezTo>
                    <a:pt x="2181" y="1983"/>
                    <a:pt x="2129" y="2009"/>
                    <a:pt x="2077" y="2035"/>
                  </a:cubicBezTo>
                  <a:cubicBezTo>
                    <a:pt x="2026" y="2035"/>
                    <a:pt x="1974" y="2061"/>
                    <a:pt x="1948" y="2061"/>
                  </a:cubicBezTo>
                  <a:lnTo>
                    <a:pt x="1818" y="2061"/>
                  </a:lnTo>
                  <a:lnTo>
                    <a:pt x="1714" y="2009"/>
                  </a:lnTo>
                  <a:cubicBezTo>
                    <a:pt x="1636" y="1983"/>
                    <a:pt x="1610" y="1957"/>
                    <a:pt x="1558" y="1905"/>
                  </a:cubicBezTo>
                  <a:cubicBezTo>
                    <a:pt x="1480" y="1827"/>
                    <a:pt x="1428" y="1775"/>
                    <a:pt x="1377" y="1698"/>
                  </a:cubicBezTo>
                  <a:cubicBezTo>
                    <a:pt x="1299" y="1568"/>
                    <a:pt x="1221" y="1412"/>
                    <a:pt x="1169" y="1256"/>
                  </a:cubicBezTo>
                  <a:cubicBezTo>
                    <a:pt x="1117" y="1100"/>
                    <a:pt x="1091" y="945"/>
                    <a:pt x="1091" y="789"/>
                  </a:cubicBezTo>
                  <a:cubicBezTo>
                    <a:pt x="1091" y="789"/>
                    <a:pt x="1091" y="763"/>
                    <a:pt x="1091" y="737"/>
                  </a:cubicBezTo>
                  <a:cubicBezTo>
                    <a:pt x="1169" y="659"/>
                    <a:pt x="1247" y="607"/>
                    <a:pt x="1351" y="529"/>
                  </a:cubicBezTo>
                  <a:cubicBezTo>
                    <a:pt x="1428" y="477"/>
                    <a:pt x="1532" y="425"/>
                    <a:pt x="1610" y="399"/>
                  </a:cubicBezTo>
                  <a:lnTo>
                    <a:pt x="1688" y="374"/>
                  </a:lnTo>
                  <a:cubicBezTo>
                    <a:pt x="1818" y="322"/>
                    <a:pt x="1948" y="296"/>
                    <a:pt x="2077" y="296"/>
                  </a:cubicBezTo>
                  <a:close/>
                  <a:moveTo>
                    <a:pt x="6595" y="1542"/>
                  </a:moveTo>
                  <a:cubicBezTo>
                    <a:pt x="6776" y="1542"/>
                    <a:pt x="6958" y="1568"/>
                    <a:pt x="7140" y="1594"/>
                  </a:cubicBezTo>
                  <a:cubicBezTo>
                    <a:pt x="7270" y="1620"/>
                    <a:pt x="7399" y="1672"/>
                    <a:pt x="7529" y="1749"/>
                  </a:cubicBezTo>
                  <a:cubicBezTo>
                    <a:pt x="7633" y="1801"/>
                    <a:pt x="7711" y="1853"/>
                    <a:pt x="7815" y="1931"/>
                  </a:cubicBezTo>
                  <a:cubicBezTo>
                    <a:pt x="7867" y="2009"/>
                    <a:pt x="7945" y="2087"/>
                    <a:pt x="7997" y="2165"/>
                  </a:cubicBezTo>
                  <a:cubicBezTo>
                    <a:pt x="8074" y="2269"/>
                    <a:pt x="8100" y="2372"/>
                    <a:pt x="8152" y="2476"/>
                  </a:cubicBezTo>
                  <a:cubicBezTo>
                    <a:pt x="8178" y="2554"/>
                    <a:pt x="8204" y="2658"/>
                    <a:pt x="8204" y="2736"/>
                  </a:cubicBezTo>
                  <a:lnTo>
                    <a:pt x="8178" y="2736"/>
                  </a:lnTo>
                  <a:cubicBezTo>
                    <a:pt x="8100" y="2814"/>
                    <a:pt x="8022" y="2892"/>
                    <a:pt x="7945" y="2970"/>
                  </a:cubicBezTo>
                  <a:cubicBezTo>
                    <a:pt x="7841" y="3073"/>
                    <a:pt x="7711" y="3151"/>
                    <a:pt x="7607" y="3229"/>
                  </a:cubicBezTo>
                  <a:cubicBezTo>
                    <a:pt x="7503" y="3281"/>
                    <a:pt x="7399" y="3333"/>
                    <a:pt x="7296" y="3385"/>
                  </a:cubicBezTo>
                  <a:lnTo>
                    <a:pt x="7218" y="3411"/>
                  </a:lnTo>
                  <a:cubicBezTo>
                    <a:pt x="7140" y="3437"/>
                    <a:pt x="7062" y="3437"/>
                    <a:pt x="6984" y="3463"/>
                  </a:cubicBezTo>
                  <a:lnTo>
                    <a:pt x="6828" y="3463"/>
                  </a:lnTo>
                  <a:cubicBezTo>
                    <a:pt x="6776" y="3437"/>
                    <a:pt x="6724" y="3411"/>
                    <a:pt x="6673" y="3411"/>
                  </a:cubicBezTo>
                  <a:cubicBezTo>
                    <a:pt x="6647" y="3385"/>
                    <a:pt x="6621" y="3359"/>
                    <a:pt x="6569" y="3333"/>
                  </a:cubicBezTo>
                  <a:cubicBezTo>
                    <a:pt x="6543" y="3281"/>
                    <a:pt x="6517" y="3255"/>
                    <a:pt x="6491" y="3229"/>
                  </a:cubicBezTo>
                  <a:cubicBezTo>
                    <a:pt x="6465" y="3151"/>
                    <a:pt x="6439" y="3099"/>
                    <a:pt x="6413" y="3047"/>
                  </a:cubicBezTo>
                  <a:cubicBezTo>
                    <a:pt x="6387" y="2944"/>
                    <a:pt x="6361" y="2840"/>
                    <a:pt x="6361" y="2762"/>
                  </a:cubicBezTo>
                  <a:cubicBezTo>
                    <a:pt x="6361" y="2528"/>
                    <a:pt x="6361" y="2321"/>
                    <a:pt x="6413" y="2113"/>
                  </a:cubicBezTo>
                  <a:lnTo>
                    <a:pt x="6413" y="2087"/>
                  </a:lnTo>
                  <a:cubicBezTo>
                    <a:pt x="6465" y="1905"/>
                    <a:pt x="6517" y="1723"/>
                    <a:pt x="6595" y="1542"/>
                  </a:cubicBezTo>
                  <a:close/>
                  <a:moveTo>
                    <a:pt x="2717" y="4154"/>
                  </a:moveTo>
                  <a:cubicBezTo>
                    <a:pt x="2945" y="4154"/>
                    <a:pt x="3173" y="4178"/>
                    <a:pt x="3401" y="4216"/>
                  </a:cubicBezTo>
                  <a:cubicBezTo>
                    <a:pt x="4206" y="4371"/>
                    <a:pt x="4933" y="4735"/>
                    <a:pt x="5530" y="5280"/>
                  </a:cubicBezTo>
                  <a:cubicBezTo>
                    <a:pt x="5764" y="5488"/>
                    <a:pt x="5998" y="5747"/>
                    <a:pt x="6179" y="6033"/>
                  </a:cubicBezTo>
                  <a:cubicBezTo>
                    <a:pt x="6283" y="6163"/>
                    <a:pt x="6361" y="6319"/>
                    <a:pt x="6413" y="6500"/>
                  </a:cubicBezTo>
                  <a:cubicBezTo>
                    <a:pt x="6413" y="6500"/>
                    <a:pt x="6439" y="6526"/>
                    <a:pt x="6439" y="6526"/>
                  </a:cubicBezTo>
                  <a:lnTo>
                    <a:pt x="6439" y="6552"/>
                  </a:lnTo>
                  <a:lnTo>
                    <a:pt x="6413" y="6552"/>
                  </a:lnTo>
                  <a:lnTo>
                    <a:pt x="6361" y="6604"/>
                  </a:lnTo>
                  <a:cubicBezTo>
                    <a:pt x="6205" y="6682"/>
                    <a:pt x="6023" y="6786"/>
                    <a:pt x="5842" y="6838"/>
                  </a:cubicBezTo>
                  <a:lnTo>
                    <a:pt x="5634" y="6916"/>
                  </a:lnTo>
                  <a:lnTo>
                    <a:pt x="5634" y="6942"/>
                  </a:lnTo>
                  <a:cubicBezTo>
                    <a:pt x="5323" y="7019"/>
                    <a:pt x="5037" y="7071"/>
                    <a:pt x="4725" y="7097"/>
                  </a:cubicBezTo>
                  <a:cubicBezTo>
                    <a:pt x="4362" y="7097"/>
                    <a:pt x="4025" y="7071"/>
                    <a:pt x="3687" y="6994"/>
                  </a:cubicBezTo>
                  <a:cubicBezTo>
                    <a:pt x="3298" y="6916"/>
                    <a:pt x="2934" y="6786"/>
                    <a:pt x="2597" y="6604"/>
                  </a:cubicBezTo>
                  <a:cubicBezTo>
                    <a:pt x="2207" y="6422"/>
                    <a:pt x="1870" y="6163"/>
                    <a:pt x="1584" y="5903"/>
                  </a:cubicBezTo>
                  <a:cubicBezTo>
                    <a:pt x="1299" y="5644"/>
                    <a:pt x="1065" y="5358"/>
                    <a:pt x="857" y="5046"/>
                  </a:cubicBezTo>
                  <a:lnTo>
                    <a:pt x="753" y="4839"/>
                  </a:lnTo>
                  <a:cubicBezTo>
                    <a:pt x="857" y="4761"/>
                    <a:pt x="961" y="4683"/>
                    <a:pt x="1039" y="4631"/>
                  </a:cubicBezTo>
                  <a:cubicBezTo>
                    <a:pt x="1221" y="4527"/>
                    <a:pt x="1377" y="4423"/>
                    <a:pt x="1584" y="4346"/>
                  </a:cubicBezTo>
                  <a:lnTo>
                    <a:pt x="1662" y="4320"/>
                  </a:lnTo>
                  <a:cubicBezTo>
                    <a:pt x="1922" y="4242"/>
                    <a:pt x="2181" y="4164"/>
                    <a:pt x="2467" y="4164"/>
                  </a:cubicBezTo>
                  <a:cubicBezTo>
                    <a:pt x="2550" y="4157"/>
                    <a:pt x="2634" y="4154"/>
                    <a:pt x="2717" y="4154"/>
                  </a:cubicBezTo>
                  <a:close/>
                  <a:moveTo>
                    <a:pt x="2146" y="0"/>
                  </a:moveTo>
                  <a:cubicBezTo>
                    <a:pt x="2079" y="0"/>
                    <a:pt x="2013" y="4"/>
                    <a:pt x="1948" y="10"/>
                  </a:cubicBezTo>
                  <a:cubicBezTo>
                    <a:pt x="1818" y="36"/>
                    <a:pt x="1662" y="62"/>
                    <a:pt x="1558" y="114"/>
                  </a:cubicBezTo>
                  <a:lnTo>
                    <a:pt x="1506" y="114"/>
                  </a:lnTo>
                  <a:cubicBezTo>
                    <a:pt x="1402" y="166"/>
                    <a:pt x="1273" y="218"/>
                    <a:pt x="1195" y="296"/>
                  </a:cubicBezTo>
                  <a:cubicBezTo>
                    <a:pt x="961" y="451"/>
                    <a:pt x="779" y="659"/>
                    <a:pt x="624" y="893"/>
                  </a:cubicBezTo>
                  <a:cubicBezTo>
                    <a:pt x="468" y="1126"/>
                    <a:pt x="338" y="1386"/>
                    <a:pt x="260" y="1672"/>
                  </a:cubicBezTo>
                  <a:cubicBezTo>
                    <a:pt x="156" y="1931"/>
                    <a:pt x="104" y="2217"/>
                    <a:pt x="53" y="2502"/>
                  </a:cubicBezTo>
                  <a:cubicBezTo>
                    <a:pt x="1" y="2996"/>
                    <a:pt x="27" y="3515"/>
                    <a:pt x="156" y="4008"/>
                  </a:cubicBezTo>
                  <a:cubicBezTo>
                    <a:pt x="312" y="4475"/>
                    <a:pt x="520" y="4917"/>
                    <a:pt x="805" y="5306"/>
                  </a:cubicBezTo>
                  <a:cubicBezTo>
                    <a:pt x="1091" y="5721"/>
                    <a:pt x="1454" y="6059"/>
                    <a:pt x="1844" y="6370"/>
                  </a:cubicBezTo>
                  <a:cubicBezTo>
                    <a:pt x="2233" y="6656"/>
                    <a:pt x="2675" y="6890"/>
                    <a:pt x="3142" y="7071"/>
                  </a:cubicBezTo>
                  <a:cubicBezTo>
                    <a:pt x="3609" y="7227"/>
                    <a:pt x="4076" y="7305"/>
                    <a:pt x="4570" y="7331"/>
                  </a:cubicBezTo>
                  <a:cubicBezTo>
                    <a:pt x="5063" y="7305"/>
                    <a:pt x="5556" y="7227"/>
                    <a:pt x="5998" y="7045"/>
                  </a:cubicBezTo>
                  <a:lnTo>
                    <a:pt x="6023" y="7045"/>
                  </a:lnTo>
                  <a:cubicBezTo>
                    <a:pt x="6231" y="6968"/>
                    <a:pt x="6439" y="6838"/>
                    <a:pt x="6621" y="6708"/>
                  </a:cubicBezTo>
                  <a:cubicBezTo>
                    <a:pt x="6776" y="6604"/>
                    <a:pt x="6932" y="6474"/>
                    <a:pt x="7062" y="6344"/>
                  </a:cubicBezTo>
                  <a:cubicBezTo>
                    <a:pt x="7373" y="6033"/>
                    <a:pt x="7633" y="5695"/>
                    <a:pt x="7841" y="5306"/>
                  </a:cubicBezTo>
                  <a:cubicBezTo>
                    <a:pt x="8074" y="4917"/>
                    <a:pt x="8256" y="4501"/>
                    <a:pt x="8386" y="4086"/>
                  </a:cubicBezTo>
                  <a:cubicBezTo>
                    <a:pt x="8438" y="3878"/>
                    <a:pt x="8490" y="3671"/>
                    <a:pt x="8516" y="3463"/>
                  </a:cubicBezTo>
                  <a:cubicBezTo>
                    <a:pt x="8542" y="3255"/>
                    <a:pt x="8542" y="3047"/>
                    <a:pt x="8542" y="2866"/>
                  </a:cubicBezTo>
                  <a:cubicBezTo>
                    <a:pt x="8490" y="2502"/>
                    <a:pt x="8360" y="2165"/>
                    <a:pt x="8126" y="1879"/>
                  </a:cubicBezTo>
                  <a:cubicBezTo>
                    <a:pt x="7997" y="1749"/>
                    <a:pt x="7867" y="1620"/>
                    <a:pt x="7711" y="1542"/>
                  </a:cubicBezTo>
                  <a:cubicBezTo>
                    <a:pt x="7529" y="1438"/>
                    <a:pt x="7322" y="1360"/>
                    <a:pt x="7114" y="1334"/>
                  </a:cubicBezTo>
                  <a:cubicBezTo>
                    <a:pt x="6921" y="1302"/>
                    <a:pt x="6739" y="1280"/>
                    <a:pt x="6554" y="1280"/>
                  </a:cubicBezTo>
                  <a:cubicBezTo>
                    <a:pt x="6439" y="1280"/>
                    <a:pt x="6324" y="1288"/>
                    <a:pt x="6205" y="1308"/>
                  </a:cubicBezTo>
                  <a:cubicBezTo>
                    <a:pt x="6049" y="1334"/>
                    <a:pt x="5894" y="1360"/>
                    <a:pt x="5738" y="1386"/>
                  </a:cubicBezTo>
                  <a:lnTo>
                    <a:pt x="5452" y="1438"/>
                  </a:lnTo>
                  <a:lnTo>
                    <a:pt x="4829" y="1438"/>
                  </a:lnTo>
                  <a:cubicBezTo>
                    <a:pt x="4699" y="1386"/>
                    <a:pt x="4570" y="1360"/>
                    <a:pt x="4466" y="1308"/>
                  </a:cubicBezTo>
                  <a:cubicBezTo>
                    <a:pt x="4180" y="1152"/>
                    <a:pt x="3947" y="971"/>
                    <a:pt x="3713" y="737"/>
                  </a:cubicBezTo>
                  <a:cubicBezTo>
                    <a:pt x="3583" y="633"/>
                    <a:pt x="3479" y="529"/>
                    <a:pt x="3350" y="451"/>
                  </a:cubicBezTo>
                  <a:cubicBezTo>
                    <a:pt x="3168" y="296"/>
                    <a:pt x="2960" y="166"/>
                    <a:pt x="2752" y="88"/>
                  </a:cubicBezTo>
                  <a:cubicBezTo>
                    <a:pt x="2558" y="30"/>
                    <a:pt x="2348" y="0"/>
                    <a:pt x="2146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6"/>
            <p:cNvSpPr/>
            <p:nvPr/>
          </p:nvSpPr>
          <p:spPr>
            <a:xfrm>
              <a:off x="1832138" y="2044478"/>
              <a:ext cx="126713" cy="105067"/>
            </a:xfrm>
            <a:custGeom>
              <a:avLst/>
              <a:gdLst/>
              <a:ahLst/>
              <a:cxnLst/>
              <a:rect l="l" t="t" r="r" b="b"/>
              <a:pathLst>
                <a:path w="2804" h="2325" extrusionOk="0">
                  <a:moveTo>
                    <a:pt x="1259" y="1"/>
                  </a:moveTo>
                  <a:cubicBezTo>
                    <a:pt x="1149" y="1"/>
                    <a:pt x="1039" y="14"/>
                    <a:pt x="935" y="40"/>
                  </a:cubicBezTo>
                  <a:cubicBezTo>
                    <a:pt x="727" y="66"/>
                    <a:pt x="519" y="170"/>
                    <a:pt x="338" y="299"/>
                  </a:cubicBezTo>
                  <a:cubicBezTo>
                    <a:pt x="260" y="351"/>
                    <a:pt x="182" y="455"/>
                    <a:pt x="130" y="559"/>
                  </a:cubicBezTo>
                  <a:cubicBezTo>
                    <a:pt x="78" y="663"/>
                    <a:pt x="26" y="767"/>
                    <a:pt x="26" y="871"/>
                  </a:cubicBezTo>
                  <a:cubicBezTo>
                    <a:pt x="0" y="1104"/>
                    <a:pt x="78" y="1312"/>
                    <a:pt x="182" y="1494"/>
                  </a:cubicBezTo>
                  <a:cubicBezTo>
                    <a:pt x="260" y="1571"/>
                    <a:pt x="338" y="1649"/>
                    <a:pt x="441" y="1727"/>
                  </a:cubicBezTo>
                  <a:cubicBezTo>
                    <a:pt x="519" y="1779"/>
                    <a:pt x="623" y="1805"/>
                    <a:pt x="701" y="1831"/>
                  </a:cubicBezTo>
                  <a:cubicBezTo>
                    <a:pt x="727" y="1935"/>
                    <a:pt x="753" y="2013"/>
                    <a:pt x="779" y="2091"/>
                  </a:cubicBezTo>
                  <a:cubicBezTo>
                    <a:pt x="831" y="2143"/>
                    <a:pt x="883" y="2221"/>
                    <a:pt x="935" y="2246"/>
                  </a:cubicBezTo>
                  <a:cubicBezTo>
                    <a:pt x="1013" y="2298"/>
                    <a:pt x="1065" y="2298"/>
                    <a:pt x="1142" y="2324"/>
                  </a:cubicBezTo>
                  <a:lnTo>
                    <a:pt x="1376" y="2324"/>
                  </a:lnTo>
                  <a:cubicBezTo>
                    <a:pt x="1428" y="2298"/>
                    <a:pt x="1506" y="2272"/>
                    <a:pt x="1584" y="2221"/>
                  </a:cubicBezTo>
                  <a:cubicBezTo>
                    <a:pt x="1636" y="2169"/>
                    <a:pt x="1714" y="2117"/>
                    <a:pt x="1765" y="2039"/>
                  </a:cubicBezTo>
                  <a:lnTo>
                    <a:pt x="1791" y="1987"/>
                  </a:lnTo>
                  <a:cubicBezTo>
                    <a:pt x="1852" y="2017"/>
                    <a:pt x="1922" y="2030"/>
                    <a:pt x="1995" y="2030"/>
                  </a:cubicBezTo>
                  <a:cubicBezTo>
                    <a:pt x="2047" y="2030"/>
                    <a:pt x="2101" y="2024"/>
                    <a:pt x="2155" y="2013"/>
                  </a:cubicBezTo>
                  <a:cubicBezTo>
                    <a:pt x="2285" y="1987"/>
                    <a:pt x="2389" y="1935"/>
                    <a:pt x="2492" y="1883"/>
                  </a:cubicBezTo>
                  <a:cubicBezTo>
                    <a:pt x="2674" y="1727"/>
                    <a:pt x="2804" y="1468"/>
                    <a:pt x="2778" y="1234"/>
                  </a:cubicBezTo>
                  <a:cubicBezTo>
                    <a:pt x="2778" y="1026"/>
                    <a:pt x="2726" y="845"/>
                    <a:pt x="2622" y="689"/>
                  </a:cubicBezTo>
                  <a:cubicBezTo>
                    <a:pt x="2492" y="507"/>
                    <a:pt x="2363" y="377"/>
                    <a:pt x="2181" y="273"/>
                  </a:cubicBezTo>
                  <a:lnTo>
                    <a:pt x="2181" y="247"/>
                  </a:lnTo>
                  <a:cubicBezTo>
                    <a:pt x="1999" y="144"/>
                    <a:pt x="1791" y="66"/>
                    <a:pt x="1584" y="40"/>
                  </a:cubicBezTo>
                  <a:cubicBezTo>
                    <a:pt x="1480" y="14"/>
                    <a:pt x="1370" y="1"/>
                    <a:pt x="125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6"/>
            <p:cNvSpPr/>
            <p:nvPr/>
          </p:nvSpPr>
          <p:spPr>
            <a:xfrm>
              <a:off x="1870820" y="2141272"/>
              <a:ext cx="20019" cy="51652"/>
            </a:xfrm>
            <a:custGeom>
              <a:avLst/>
              <a:gdLst/>
              <a:ahLst/>
              <a:cxnLst/>
              <a:rect l="l" t="t" r="r" b="b"/>
              <a:pathLst>
                <a:path w="443" h="1143" extrusionOk="0">
                  <a:moveTo>
                    <a:pt x="312" y="1"/>
                  </a:moveTo>
                  <a:cubicBezTo>
                    <a:pt x="260" y="1"/>
                    <a:pt x="209" y="27"/>
                    <a:pt x="183" y="79"/>
                  </a:cubicBezTo>
                  <a:cubicBezTo>
                    <a:pt x="157" y="390"/>
                    <a:pt x="105" y="702"/>
                    <a:pt x="27" y="1013"/>
                  </a:cubicBezTo>
                  <a:cubicBezTo>
                    <a:pt x="1" y="1065"/>
                    <a:pt x="53" y="1143"/>
                    <a:pt x="105" y="1143"/>
                  </a:cubicBezTo>
                  <a:lnTo>
                    <a:pt x="209" y="1143"/>
                  </a:lnTo>
                  <a:cubicBezTo>
                    <a:pt x="234" y="1143"/>
                    <a:pt x="260" y="1117"/>
                    <a:pt x="260" y="1091"/>
                  </a:cubicBezTo>
                  <a:cubicBezTo>
                    <a:pt x="338" y="779"/>
                    <a:pt x="416" y="468"/>
                    <a:pt x="442" y="156"/>
                  </a:cubicBezTo>
                  <a:cubicBezTo>
                    <a:pt x="442" y="104"/>
                    <a:pt x="416" y="53"/>
                    <a:pt x="364" y="27"/>
                  </a:cubicBezTo>
                  <a:lnTo>
                    <a:pt x="338" y="27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6"/>
            <p:cNvSpPr/>
            <p:nvPr/>
          </p:nvSpPr>
          <p:spPr>
            <a:xfrm>
              <a:off x="1292497" y="1823595"/>
              <a:ext cx="378963" cy="374173"/>
            </a:xfrm>
            <a:custGeom>
              <a:avLst/>
              <a:gdLst/>
              <a:ahLst/>
              <a:cxnLst/>
              <a:rect l="l" t="t" r="r" b="b"/>
              <a:pathLst>
                <a:path w="8386" h="8280" extrusionOk="0">
                  <a:moveTo>
                    <a:pt x="4381" y="0"/>
                  </a:moveTo>
                  <a:cubicBezTo>
                    <a:pt x="2659" y="0"/>
                    <a:pt x="1039" y="1310"/>
                    <a:pt x="545" y="3240"/>
                  </a:cubicBezTo>
                  <a:cubicBezTo>
                    <a:pt x="0" y="5473"/>
                    <a:pt x="1194" y="7680"/>
                    <a:pt x="3193" y="8173"/>
                  </a:cubicBezTo>
                  <a:cubicBezTo>
                    <a:pt x="3472" y="8245"/>
                    <a:pt x="3752" y="8280"/>
                    <a:pt x="4029" y="8280"/>
                  </a:cubicBezTo>
                  <a:cubicBezTo>
                    <a:pt x="5747" y="8280"/>
                    <a:pt x="7371" y="6957"/>
                    <a:pt x="7840" y="5058"/>
                  </a:cubicBezTo>
                  <a:cubicBezTo>
                    <a:pt x="8386" y="2825"/>
                    <a:pt x="7191" y="592"/>
                    <a:pt x="5192" y="99"/>
                  </a:cubicBezTo>
                  <a:cubicBezTo>
                    <a:pt x="4922" y="32"/>
                    <a:pt x="4650" y="0"/>
                    <a:pt x="438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6"/>
            <p:cNvSpPr/>
            <p:nvPr/>
          </p:nvSpPr>
          <p:spPr>
            <a:xfrm>
              <a:off x="1396882" y="1891920"/>
              <a:ext cx="265175" cy="261786"/>
            </a:xfrm>
            <a:custGeom>
              <a:avLst/>
              <a:gdLst/>
              <a:ahLst/>
              <a:cxnLst/>
              <a:rect l="l" t="t" r="r" b="b"/>
              <a:pathLst>
                <a:path w="5868" h="5793" extrusionOk="0">
                  <a:moveTo>
                    <a:pt x="3078" y="1"/>
                  </a:moveTo>
                  <a:cubicBezTo>
                    <a:pt x="1867" y="1"/>
                    <a:pt x="728" y="922"/>
                    <a:pt x="390" y="2274"/>
                  </a:cubicBezTo>
                  <a:cubicBezTo>
                    <a:pt x="1" y="3831"/>
                    <a:pt x="831" y="5389"/>
                    <a:pt x="2259" y="5726"/>
                  </a:cubicBezTo>
                  <a:cubicBezTo>
                    <a:pt x="2445" y="5771"/>
                    <a:pt x="2632" y="5793"/>
                    <a:pt x="2817" y="5793"/>
                  </a:cubicBezTo>
                  <a:cubicBezTo>
                    <a:pt x="4028" y="5793"/>
                    <a:pt x="5167" y="4874"/>
                    <a:pt x="5504" y="3546"/>
                  </a:cubicBezTo>
                  <a:cubicBezTo>
                    <a:pt x="5868" y="1988"/>
                    <a:pt x="5063" y="430"/>
                    <a:pt x="3635" y="67"/>
                  </a:cubicBezTo>
                  <a:cubicBezTo>
                    <a:pt x="3450" y="22"/>
                    <a:pt x="3263" y="1"/>
                    <a:pt x="3078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6"/>
            <p:cNvSpPr/>
            <p:nvPr/>
          </p:nvSpPr>
          <p:spPr>
            <a:xfrm>
              <a:off x="1341752" y="1982479"/>
              <a:ext cx="120883" cy="51065"/>
            </a:xfrm>
            <a:custGeom>
              <a:avLst/>
              <a:gdLst/>
              <a:ahLst/>
              <a:cxnLst/>
              <a:rect l="l" t="t" r="r" b="b"/>
              <a:pathLst>
                <a:path w="2675" h="1130" extrusionOk="0">
                  <a:moveTo>
                    <a:pt x="725" y="0"/>
                  </a:moveTo>
                  <a:cubicBezTo>
                    <a:pt x="366" y="0"/>
                    <a:pt x="111" y="81"/>
                    <a:pt x="78" y="244"/>
                  </a:cubicBezTo>
                  <a:cubicBezTo>
                    <a:pt x="1" y="529"/>
                    <a:pt x="520" y="867"/>
                    <a:pt x="1221" y="1048"/>
                  </a:cubicBezTo>
                  <a:cubicBezTo>
                    <a:pt x="1469" y="1104"/>
                    <a:pt x="1708" y="1129"/>
                    <a:pt x="1916" y="1129"/>
                  </a:cubicBezTo>
                  <a:cubicBezTo>
                    <a:pt x="2295" y="1129"/>
                    <a:pt x="2572" y="1043"/>
                    <a:pt x="2623" y="893"/>
                  </a:cubicBezTo>
                  <a:cubicBezTo>
                    <a:pt x="2675" y="633"/>
                    <a:pt x="2155" y="270"/>
                    <a:pt x="1454" y="88"/>
                  </a:cubicBezTo>
                  <a:cubicBezTo>
                    <a:pt x="1191" y="29"/>
                    <a:pt x="940" y="0"/>
                    <a:pt x="72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1440308" y="1619884"/>
              <a:ext cx="215918" cy="95758"/>
            </a:xfrm>
            <a:custGeom>
              <a:avLst/>
              <a:gdLst/>
              <a:ahLst/>
              <a:cxnLst/>
              <a:rect l="l" t="t" r="r" b="b"/>
              <a:pathLst>
                <a:path w="4778" h="2119" extrusionOk="0">
                  <a:moveTo>
                    <a:pt x="1896" y="0"/>
                  </a:moveTo>
                  <a:cubicBezTo>
                    <a:pt x="888" y="0"/>
                    <a:pt x="117" y="314"/>
                    <a:pt x="52" y="791"/>
                  </a:cubicBezTo>
                  <a:cubicBezTo>
                    <a:pt x="0" y="1336"/>
                    <a:pt x="961" y="1933"/>
                    <a:pt x="2259" y="2089"/>
                  </a:cubicBezTo>
                  <a:cubicBezTo>
                    <a:pt x="2456" y="2109"/>
                    <a:pt x="2648" y="2118"/>
                    <a:pt x="2833" y="2118"/>
                  </a:cubicBezTo>
                  <a:cubicBezTo>
                    <a:pt x="3864" y="2118"/>
                    <a:pt x="4655" y="1820"/>
                    <a:pt x="4699" y="1336"/>
                  </a:cubicBezTo>
                  <a:cubicBezTo>
                    <a:pt x="4777" y="791"/>
                    <a:pt x="3791" y="194"/>
                    <a:pt x="2518" y="38"/>
                  </a:cubicBezTo>
                  <a:cubicBezTo>
                    <a:pt x="2304" y="12"/>
                    <a:pt x="2096" y="0"/>
                    <a:pt x="1896" y="0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2090210" y="2055232"/>
              <a:ext cx="393063" cy="370422"/>
            </a:xfrm>
            <a:custGeom>
              <a:avLst/>
              <a:gdLst/>
              <a:ahLst/>
              <a:cxnLst/>
              <a:rect l="l" t="t" r="r" b="b"/>
              <a:pathLst>
                <a:path w="8698" h="8197" extrusionOk="0">
                  <a:moveTo>
                    <a:pt x="4632" y="1"/>
                  </a:moveTo>
                  <a:cubicBezTo>
                    <a:pt x="3088" y="1"/>
                    <a:pt x="1566" y="1010"/>
                    <a:pt x="883" y="2657"/>
                  </a:cubicBezTo>
                  <a:cubicBezTo>
                    <a:pt x="1" y="4760"/>
                    <a:pt x="857" y="7149"/>
                    <a:pt x="2752" y="7928"/>
                  </a:cubicBezTo>
                  <a:cubicBezTo>
                    <a:pt x="3187" y="8110"/>
                    <a:pt x="3639" y="8196"/>
                    <a:pt x="4089" y="8196"/>
                  </a:cubicBezTo>
                  <a:cubicBezTo>
                    <a:pt x="5625" y="8196"/>
                    <a:pt x="7132" y="7186"/>
                    <a:pt x="7815" y="5539"/>
                  </a:cubicBezTo>
                  <a:cubicBezTo>
                    <a:pt x="8697" y="3410"/>
                    <a:pt x="7867" y="1048"/>
                    <a:pt x="5971" y="269"/>
                  </a:cubicBezTo>
                  <a:cubicBezTo>
                    <a:pt x="5537" y="87"/>
                    <a:pt x="5083" y="1"/>
                    <a:pt x="46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2104309" y="2092061"/>
              <a:ext cx="274529" cy="259707"/>
            </a:xfrm>
            <a:custGeom>
              <a:avLst/>
              <a:gdLst/>
              <a:ahLst/>
              <a:cxnLst/>
              <a:rect l="l" t="t" r="r" b="b"/>
              <a:pathLst>
                <a:path w="6075" h="5747" extrusionOk="0">
                  <a:moveTo>
                    <a:pt x="3239" y="1"/>
                  </a:moveTo>
                  <a:cubicBezTo>
                    <a:pt x="2168" y="1"/>
                    <a:pt x="1107" y="700"/>
                    <a:pt x="623" y="1868"/>
                  </a:cubicBezTo>
                  <a:cubicBezTo>
                    <a:pt x="0" y="3348"/>
                    <a:pt x="571" y="5010"/>
                    <a:pt x="1921" y="5555"/>
                  </a:cubicBezTo>
                  <a:cubicBezTo>
                    <a:pt x="2222" y="5685"/>
                    <a:pt x="2537" y="5746"/>
                    <a:pt x="2850" y="5746"/>
                  </a:cubicBezTo>
                  <a:cubicBezTo>
                    <a:pt x="3916" y="5746"/>
                    <a:pt x="4970" y="5037"/>
                    <a:pt x="5452" y="3893"/>
                  </a:cubicBezTo>
                  <a:cubicBezTo>
                    <a:pt x="6075" y="2414"/>
                    <a:pt x="5504" y="752"/>
                    <a:pt x="4154" y="181"/>
                  </a:cubicBezTo>
                  <a:cubicBezTo>
                    <a:pt x="3857" y="59"/>
                    <a:pt x="3548" y="1"/>
                    <a:pt x="32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2293152" y="2254967"/>
              <a:ext cx="118533" cy="61052"/>
            </a:xfrm>
            <a:custGeom>
              <a:avLst/>
              <a:gdLst/>
              <a:ahLst/>
              <a:cxnLst/>
              <a:rect l="l" t="t" r="r" b="b"/>
              <a:pathLst>
                <a:path w="2623" h="1351" extrusionOk="0">
                  <a:moveTo>
                    <a:pt x="518" y="1"/>
                  </a:moveTo>
                  <a:cubicBezTo>
                    <a:pt x="303" y="1"/>
                    <a:pt x="151" y="53"/>
                    <a:pt x="105" y="159"/>
                  </a:cubicBezTo>
                  <a:cubicBezTo>
                    <a:pt x="1" y="418"/>
                    <a:pt x="468" y="834"/>
                    <a:pt x="1143" y="1119"/>
                  </a:cubicBezTo>
                  <a:cubicBezTo>
                    <a:pt x="1491" y="1272"/>
                    <a:pt x="1838" y="1351"/>
                    <a:pt x="2102" y="1351"/>
                  </a:cubicBezTo>
                  <a:cubicBezTo>
                    <a:pt x="2331" y="1351"/>
                    <a:pt x="2497" y="1292"/>
                    <a:pt x="2545" y="1171"/>
                  </a:cubicBezTo>
                  <a:cubicBezTo>
                    <a:pt x="2623" y="937"/>
                    <a:pt x="2181" y="522"/>
                    <a:pt x="1506" y="236"/>
                  </a:cubicBezTo>
                  <a:cubicBezTo>
                    <a:pt x="1135" y="79"/>
                    <a:pt x="780" y="1"/>
                    <a:pt x="51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2330703" y="1829289"/>
              <a:ext cx="213568" cy="124272"/>
            </a:xfrm>
            <a:custGeom>
              <a:avLst/>
              <a:gdLst/>
              <a:ahLst/>
              <a:cxnLst/>
              <a:rect l="l" t="t" r="r" b="b"/>
              <a:pathLst>
                <a:path w="4726" h="2750" extrusionOk="0">
                  <a:moveTo>
                    <a:pt x="1095" y="1"/>
                  </a:moveTo>
                  <a:cubicBezTo>
                    <a:pt x="673" y="1"/>
                    <a:pt x="356" y="119"/>
                    <a:pt x="234" y="363"/>
                  </a:cubicBezTo>
                  <a:cubicBezTo>
                    <a:pt x="0" y="882"/>
                    <a:pt x="753" y="1738"/>
                    <a:pt x="1922" y="2310"/>
                  </a:cubicBezTo>
                  <a:cubicBezTo>
                    <a:pt x="2541" y="2599"/>
                    <a:pt x="3154" y="2749"/>
                    <a:pt x="3627" y="2749"/>
                  </a:cubicBezTo>
                  <a:cubicBezTo>
                    <a:pt x="4046" y="2749"/>
                    <a:pt x="4356" y="2631"/>
                    <a:pt x="4466" y="2387"/>
                  </a:cubicBezTo>
                  <a:cubicBezTo>
                    <a:pt x="4725" y="1868"/>
                    <a:pt x="3972" y="1012"/>
                    <a:pt x="2804" y="440"/>
                  </a:cubicBezTo>
                  <a:cubicBezTo>
                    <a:pt x="2185" y="151"/>
                    <a:pt x="1572" y="1"/>
                    <a:pt x="1095" y="1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1875 0 " pathEditMode="relative" ptsTypes="">
                                      <p:cBhvr>
                                        <p:cTn id="22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-0.511875 0 " pathEditMode="relative" ptsTypes="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57847 0.00395062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480347 0 " pathEditMode="relative" ptsTypes="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0" y="-635"/>
            <a:ext cx="12191365" cy="7604760"/>
            <a:chOff x="0" y="-1"/>
            <a:chExt cx="19199" cy="11976"/>
          </a:xfrm>
        </p:grpSpPr>
        <p:graphicFrame>
          <p:nvGraphicFramePr>
            <p:cNvPr id="39" name="Object 38"/>
            <p:cNvGraphicFramePr/>
            <p:nvPr/>
          </p:nvGraphicFramePr>
          <p:xfrm>
            <a:off x="0" y="0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3" r:id="rId4" imgW="7143750" imgH="7016750" progId="Paint.Picture">
                    <p:embed/>
                  </p:oleObj>
                </mc:Choice>
                <mc:Fallback>
                  <p:oleObj r:id="rId4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/>
            <p:nvPr/>
          </p:nvGraphicFramePr>
          <p:xfrm>
            <a:off x="0" y="2955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4" r:id="rId7" imgW="7143750" imgH="7016750" progId="Paint.Picture">
                    <p:embed/>
                  </p:oleObj>
                </mc:Choice>
                <mc:Fallback>
                  <p:oleObj r:id="rId7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2955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/>
            <p:nvPr/>
          </p:nvGraphicFramePr>
          <p:xfrm>
            <a:off x="0" y="5910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" r:id="rId8" imgW="7143750" imgH="7016750" progId="Paint.Picture">
                    <p:embed/>
                  </p:oleObj>
                </mc:Choice>
                <mc:Fallback>
                  <p:oleObj r:id="rId8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5910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/>
            <p:nvPr/>
          </p:nvGraphicFramePr>
          <p:xfrm>
            <a:off x="0" y="8865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6" r:id="rId9" imgW="7143750" imgH="7016750" progId="Paint.Picture">
                    <p:embed/>
                  </p:oleObj>
                </mc:Choice>
                <mc:Fallback>
                  <p:oleObj r:id="rId9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8865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/>
            <p:nvPr/>
          </p:nvGraphicFramePr>
          <p:xfrm>
            <a:off x="3208" y="-1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7" r:id="rId10" imgW="7143750" imgH="7016750" progId="Paint.Picture">
                    <p:embed/>
                  </p:oleObj>
                </mc:Choice>
                <mc:Fallback>
                  <p:oleObj r:id="rId10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-1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/>
            <p:nvPr/>
          </p:nvGraphicFramePr>
          <p:xfrm>
            <a:off x="3208" y="2954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8" r:id="rId11" imgW="7143750" imgH="7016750" progId="Paint.Picture">
                    <p:embed/>
                  </p:oleObj>
                </mc:Choice>
                <mc:Fallback>
                  <p:oleObj r:id="rId11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2954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/>
            <p:nvPr/>
          </p:nvGraphicFramePr>
          <p:xfrm>
            <a:off x="3208" y="5909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9" r:id="rId12" imgW="7143750" imgH="7016750" progId="Paint.Picture">
                    <p:embed/>
                  </p:oleObj>
                </mc:Choice>
                <mc:Fallback>
                  <p:oleObj r:id="rId12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5909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52"/>
            <p:cNvGraphicFramePr/>
            <p:nvPr/>
          </p:nvGraphicFramePr>
          <p:xfrm>
            <a:off x="3208" y="8864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r:id="rId13" imgW="7143750" imgH="7016750" progId="Paint.Picture">
                    <p:embed/>
                  </p:oleObj>
                </mc:Choice>
                <mc:Fallback>
                  <p:oleObj r:id="rId13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5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8864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6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/>
            <p:nvPr/>
          </p:nvGraphicFramePr>
          <p:xfrm>
            <a:off x="11927" y="0"/>
            <a:ext cx="7273" cy="11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" r:id="rId14" imgW="7143750" imgH="7016750" progId="Paint.Picture">
                    <p:embed/>
                  </p:oleObj>
                </mc:Choice>
                <mc:Fallback>
                  <p:oleObj r:id="rId14" imgW="7143750" imgH="7016750" progId="Paint.Picture">
                    <p:embed/>
                    <p:pic>
                      <p:nvPicPr>
                        <p:cNvPr id="0" name="Picture 10"/>
                        <p:cNvPicPr/>
                        <p:nvPr/>
                      </p:nvPicPr>
                      <p:blipFill>
                        <a:blip r:embed="rId5"/>
                        <a:srcRect l="51175" b="23818"/>
                        <a:stretch>
                          <a:fillRect/>
                        </a:stretch>
                      </p:blipFill>
                      <p:spPr>
                        <a:xfrm>
                          <a:off x="11927" y="0"/>
                          <a:ext cx="7273" cy="114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5" cstate="screen"/>
            <a:srcRect l="61026"/>
            <a:stretch>
              <a:fillRect/>
            </a:stretch>
          </p:blipFill>
          <p:spPr>
            <a:xfrm>
              <a:off x="11717" y="8329"/>
              <a:ext cx="7483" cy="247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8280" y="189865"/>
            <a:ext cx="7501255" cy="6478270"/>
            <a:chOff x="328" y="299"/>
            <a:chExt cx="11813" cy="10202"/>
          </a:xfrm>
        </p:grpSpPr>
        <p:grpSp>
          <p:nvGrpSpPr>
            <p:cNvPr id="56" name="Group 55"/>
            <p:cNvGrpSpPr/>
            <p:nvPr/>
          </p:nvGrpSpPr>
          <p:grpSpPr>
            <a:xfrm>
              <a:off x="328" y="299"/>
              <a:ext cx="11813" cy="10202"/>
              <a:chOff x="420" y="313"/>
              <a:chExt cx="11813" cy="10202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420" y="313"/>
                <a:ext cx="11813" cy="10202"/>
              </a:xfrm>
              <a:prstGeom prst="roundRect">
                <a:avLst>
                  <a:gd name="adj" fmla="val 5090"/>
                </a:avLst>
              </a:prstGeom>
              <a:solidFill>
                <a:schemeClr val="bg1"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6"/>
              <a:srcRect l="14188" r="14188" b="57064"/>
              <a:stretch>
                <a:fillRect/>
              </a:stretch>
            </p:blipFill>
            <p:spPr>
              <a:xfrm>
                <a:off x="3049" y="2087"/>
                <a:ext cx="6137" cy="1285"/>
              </a:xfrm>
              <a:prstGeom prst="rect">
                <a:avLst/>
              </a:prstGeom>
            </p:spPr>
          </p:pic>
          <p:sp>
            <p:nvSpPr>
              <p:cNvPr id="3" name="文本框 7"/>
              <p:cNvSpPr txBox="1"/>
              <p:nvPr/>
            </p:nvSpPr>
            <p:spPr>
              <a:xfrm>
                <a:off x="478" y="869"/>
                <a:ext cx="11696" cy="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Thứ</a:t>
                </a:r>
                <a:r>
                  <a:rPr lang="en-US" altLang="zh-CN" sz="3200" dirty="0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 Ba </a:t>
                </a:r>
                <a:r>
                  <a:rPr lang="en-US" altLang="zh-CN" sz="3200" dirty="0" err="1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ngày</a:t>
                </a:r>
                <a:r>
                  <a:rPr lang="en-US" altLang="zh-CN" sz="3200" dirty="0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 4 </a:t>
                </a:r>
                <a:r>
                  <a:rPr lang="en-US" altLang="zh-CN" sz="3200" dirty="0" err="1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tháng</a:t>
                </a:r>
                <a:r>
                  <a:rPr lang="en-US" altLang="zh-CN" sz="3200" dirty="0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 1  </a:t>
                </a:r>
                <a:r>
                  <a:rPr lang="en-US" altLang="zh-CN" sz="3200" dirty="0" err="1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năm</a:t>
                </a:r>
                <a:r>
                  <a:rPr lang="en-US" altLang="zh-CN" sz="3200" dirty="0">
                    <a:latin typeface="HP001 4 hàng" panose="020B0603050302020204" pitchFamily="34" charset="0"/>
                    <a:ea typeface="字魂27号-布丁体" panose="00000500000000000000" pitchFamily="2" charset="-122"/>
                    <a:cs typeface="Calibri" panose="020F0502020204030204" pitchFamily="34" charset="0"/>
                  </a:rPr>
                  <a:t> 2022</a:t>
                </a:r>
              </a:p>
            </p:txBody>
          </p:sp>
          <p:sp>
            <p:nvSpPr>
              <p:cNvPr id="15" name="Text Box 14"/>
              <p:cNvSpPr txBox="1"/>
              <p:nvPr/>
            </p:nvSpPr>
            <p:spPr>
              <a:xfrm>
                <a:off x="3778" y="5112"/>
                <a:ext cx="4681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u="sng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3200" b="1" u="sng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2 - </a:t>
                </a:r>
                <a:r>
                  <a:rPr lang="en-US" sz="3200" b="1" u="sng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Tiết</a:t>
                </a:r>
                <a:r>
                  <a:rPr lang="en-US" sz="3200" b="1" u="sng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  <p:pic>
          <p:nvPicPr>
            <p:cNvPr id="6" name="Picture 5" descr="a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69" y="6093"/>
              <a:ext cx="9715" cy="2621"/>
            </a:xfrm>
            <a:prstGeom prst="rect">
              <a:avLst/>
            </a:prstGeom>
          </p:spPr>
        </p:pic>
        <p:pic>
          <p:nvPicPr>
            <p:cNvPr id="7" name="Picture 6" descr="a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6" y="3675"/>
              <a:ext cx="10800" cy="14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7820" y="87630"/>
            <a:ext cx="8951595" cy="4422140"/>
            <a:chOff x="2532" y="2010"/>
            <a:chExt cx="14097" cy="6964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rot="16200000">
              <a:off x="6098" y="-1557"/>
              <a:ext cx="6964" cy="14097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4386" y="2881"/>
              <a:ext cx="10428" cy="5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-98133" y="1860997"/>
            <a:ext cx="1479176" cy="12672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 flipH="1">
            <a:off x="8723070" y="87204"/>
            <a:ext cx="4527176" cy="1645258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0000">
            <a:off x="1380490" y="87630"/>
            <a:ext cx="1873885" cy="1837690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1842135" y="265430"/>
            <a:ext cx="86106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4" name="Picture 3" descr="a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87395" y="265430"/>
            <a:ext cx="5913120" cy="333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635"/>
            <a:ext cx="12190730" cy="7604760"/>
            <a:chOff x="0" y="-1"/>
            <a:chExt cx="19198" cy="11976"/>
          </a:xfrm>
        </p:grpSpPr>
        <p:grpSp>
          <p:nvGrpSpPr>
            <p:cNvPr id="57" name="Group 56"/>
            <p:cNvGrpSpPr/>
            <p:nvPr/>
          </p:nvGrpSpPr>
          <p:grpSpPr>
            <a:xfrm>
              <a:off x="0" y="-1"/>
              <a:ext cx="19199" cy="11976"/>
              <a:chOff x="0" y="-1"/>
              <a:chExt cx="19199" cy="11976"/>
            </a:xfrm>
          </p:grpSpPr>
          <p:graphicFrame>
            <p:nvGraphicFramePr>
              <p:cNvPr id="39" name="Object 38"/>
              <p:cNvGraphicFramePr/>
              <p:nvPr/>
            </p:nvGraphicFramePr>
            <p:xfrm>
              <a:off x="0" y="0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7" r:id="rId3" imgW="7143750" imgH="7016750" progId="Paint.Picture">
                      <p:embed/>
                    </p:oleObj>
                  </mc:Choice>
                  <mc:Fallback>
                    <p:oleObj r:id="rId3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0" y="0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" name="Object 40"/>
              <p:cNvGraphicFramePr/>
              <p:nvPr/>
            </p:nvGraphicFramePr>
            <p:xfrm>
              <a:off x="0" y="2955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8" r:id="rId6" imgW="7143750" imgH="7016750" progId="Paint.Picture">
                      <p:embed/>
                    </p:oleObj>
                  </mc:Choice>
                  <mc:Fallback>
                    <p:oleObj r:id="rId6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0" y="2955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/>
              <p:cNvGraphicFramePr/>
              <p:nvPr/>
            </p:nvGraphicFramePr>
            <p:xfrm>
              <a:off x="0" y="5910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29" r:id="rId7" imgW="7143750" imgH="7016750" progId="Paint.Picture">
                      <p:embed/>
                    </p:oleObj>
                  </mc:Choice>
                  <mc:Fallback>
                    <p:oleObj r:id="rId7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0" y="5910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5" name="Object 44"/>
              <p:cNvGraphicFramePr/>
              <p:nvPr/>
            </p:nvGraphicFramePr>
            <p:xfrm>
              <a:off x="0" y="8865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0" r:id="rId8" imgW="7143750" imgH="7016750" progId="Paint.Picture">
                      <p:embed/>
                    </p:oleObj>
                  </mc:Choice>
                  <mc:Fallback>
                    <p:oleObj r:id="rId8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0" y="8865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7" name="Object 46"/>
              <p:cNvGraphicFramePr/>
              <p:nvPr/>
            </p:nvGraphicFramePr>
            <p:xfrm>
              <a:off x="3208" y="-1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1" r:id="rId9" imgW="7143750" imgH="7016750" progId="Paint.Picture">
                      <p:embed/>
                    </p:oleObj>
                  </mc:Choice>
                  <mc:Fallback>
                    <p:oleObj r:id="rId9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3208" y="-1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9" name="Object 48"/>
              <p:cNvGraphicFramePr/>
              <p:nvPr/>
            </p:nvGraphicFramePr>
            <p:xfrm>
              <a:off x="3208" y="2954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2" r:id="rId10" imgW="7143750" imgH="7016750" progId="Paint.Picture">
                      <p:embed/>
                    </p:oleObj>
                  </mc:Choice>
                  <mc:Fallback>
                    <p:oleObj r:id="rId10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3208" y="2954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1" name="Object 50"/>
              <p:cNvGraphicFramePr/>
              <p:nvPr/>
            </p:nvGraphicFramePr>
            <p:xfrm>
              <a:off x="3208" y="5909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3" r:id="rId11" imgW="7143750" imgH="7016750" progId="Paint.Picture">
                      <p:embed/>
                    </p:oleObj>
                  </mc:Choice>
                  <mc:Fallback>
                    <p:oleObj r:id="rId11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3208" y="5909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" name="Object 3"/>
              <p:cNvGraphicFramePr/>
              <p:nvPr/>
            </p:nvGraphicFramePr>
            <p:xfrm>
              <a:off x="3208" y="8864"/>
              <a:ext cx="8719" cy="31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4" r:id="rId12" imgW="7143750" imgH="7016750" progId="Paint.Picture">
                      <p:embed/>
                    </p:oleObj>
                  </mc:Choice>
                  <mc:Fallback>
                    <p:oleObj r:id="rId12" imgW="7143750" imgH="7016750" progId="Paint.Picture">
                      <p:embed/>
                      <p:pic>
                        <p:nvPicPr>
                          <p:cNvPr id="0" name="Picture 39"/>
                          <p:cNvPicPr/>
                          <p:nvPr/>
                        </p:nvPicPr>
                        <p:blipFill>
                          <a:blip r:embed="rId4"/>
                          <a:srcRect l="3642" t="3235" r="36264" b="75938"/>
                          <a:stretch>
                            <a:fillRect/>
                          </a:stretch>
                        </p:blipFill>
                        <p:spPr>
                          <a:xfrm>
                            <a:off x="3208" y="8864"/>
                            <a:ext cx="8719" cy="3110"/>
                          </a:xfrm>
                          <a:prstGeom prst="rect">
                            <a:avLst/>
                          </a:prstGeom>
                          <a:blipFill>
                            <a:blip r:embed="rId5"/>
                            <a:tile tx="0" ty="0" sx="100000" sy="100000" flip="none" algn="tl"/>
                          </a:blipFill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/>
              <p:nvPr/>
            </p:nvGraphicFramePr>
            <p:xfrm>
              <a:off x="11927" y="0"/>
              <a:ext cx="7273" cy="114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5" r:id="rId13" imgW="7143750" imgH="7016750" progId="Paint.Picture">
                      <p:embed/>
                    </p:oleObj>
                  </mc:Choice>
                  <mc:Fallback>
                    <p:oleObj r:id="rId13" imgW="7143750" imgH="7016750" progId="Paint.Picture">
                      <p:embed/>
                      <p:pic>
                        <p:nvPicPr>
                          <p:cNvPr id="0" name="Picture 10"/>
                          <p:cNvPicPr/>
                          <p:nvPr/>
                        </p:nvPicPr>
                        <p:blipFill>
                          <a:blip r:embed="rId4"/>
                          <a:srcRect l="51175" b="23818"/>
                          <a:stretch>
                            <a:fillRect/>
                          </a:stretch>
                        </p:blipFill>
                        <p:spPr>
                          <a:xfrm>
                            <a:off x="11927" y="0"/>
                            <a:ext cx="7273" cy="1146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4" cstate="screen"/>
              <a:srcRect l="61026"/>
              <a:stretch>
                <a:fillRect/>
              </a:stretch>
            </p:blipFill>
            <p:spPr>
              <a:xfrm>
                <a:off x="11717" y="8329"/>
                <a:ext cx="7483" cy="2471"/>
              </a:xfrm>
              <a:prstGeom prst="rect">
                <a:avLst/>
              </a:prstGeom>
            </p:spPr>
          </p:pic>
        </p:grpSp>
        <p:sp>
          <p:nvSpPr>
            <p:cNvPr id="7" name="Rounded Rectangle 6"/>
            <p:cNvSpPr/>
            <p:nvPr/>
          </p:nvSpPr>
          <p:spPr>
            <a:xfrm>
              <a:off x="328" y="199"/>
              <a:ext cx="18637" cy="10383"/>
            </a:xfrm>
            <a:prstGeom prst="roundRect">
              <a:avLst>
                <a:gd name="adj" fmla="val 5090"/>
              </a:avLst>
            </a:prstGeom>
            <a:solidFill>
              <a:schemeClr val="bg1"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19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645067" y="1511243"/>
            <a:ext cx="735106" cy="576436"/>
          </a:xfrm>
          <a:prstGeom prst="rect">
            <a:avLst/>
          </a:prstGeom>
        </p:spPr>
      </p:pic>
      <p:pic>
        <p:nvPicPr>
          <p:cNvPr id="17" name="图片 20"/>
          <p:cNvPicPr>
            <a:picLocks noChangeAspect="1"/>
          </p:cNvPicPr>
          <p:nvPr/>
        </p:nvPicPr>
        <p:blipFill rotWithShape="1">
          <a:blip r:embed="rId16" cstate="screen"/>
          <a:srcRect/>
          <a:stretch>
            <a:fillRect/>
          </a:stretch>
        </p:blipFill>
        <p:spPr>
          <a:xfrm>
            <a:off x="495227" y="9337"/>
            <a:ext cx="1479176" cy="1267257"/>
          </a:xfrm>
          <a:prstGeom prst="rect">
            <a:avLst/>
          </a:prstGeom>
        </p:spPr>
      </p:pic>
      <p:pic>
        <p:nvPicPr>
          <p:cNvPr id="18" name="图片 21"/>
          <p:cNvPicPr>
            <a:picLocks noChangeAspect="1"/>
          </p:cNvPicPr>
          <p:nvPr/>
        </p:nvPicPr>
        <p:blipFill rotWithShape="1">
          <a:blip r:embed="rId15" cstate="screen"/>
          <a:srcRect/>
          <a:stretch>
            <a:fillRect/>
          </a:stretch>
        </p:blipFill>
        <p:spPr>
          <a:xfrm>
            <a:off x="2174602" y="650104"/>
            <a:ext cx="1098177" cy="861139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 rotWithShape="1">
          <a:blip r:embed="rId17" cstate="screen"/>
          <a:srcRect/>
          <a:stretch>
            <a:fillRect/>
          </a:stretch>
        </p:blipFill>
        <p:spPr>
          <a:xfrm flipH="1">
            <a:off x="8878700" y="-97822"/>
            <a:ext cx="4077928" cy="148199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904105" y="4446905"/>
            <a:ext cx="2384425" cy="2027807"/>
          </a:xfrm>
          <a:prstGeom prst="cloud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pitchFamily="34" charset="0"/>
              </a:rPr>
              <a:t>MẮT DÕI</a:t>
            </a:r>
          </a:p>
        </p:txBody>
      </p:sp>
      <p:sp>
        <p:nvSpPr>
          <p:cNvPr id="30" name="TextBox 28"/>
          <p:cNvSpPr txBox="1"/>
          <p:nvPr/>
        </p:nvSpPr>
        <p:spPr>
          <a:xfrm>
            <a:off x="8173720" y="1511300"/>
            <a:ext cx="2545080" cy="200846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pitchFamily="34" charset="0"/>
              </a:rPr>
              <a:t>TAI NGHE</a:t>
            </a:r>
          </a:p>
        </p:txBody>
      </p:sp>
      <p:sp>
        <p:nvSpPr>
          <p:cNvPr id="31" name="TextBox 28"/>
          <p:cNvSpPr txBox="1"/>
          <p:nvPr/>
        </p:nvSpPr>
        <p:spPr>
          <a:xfrm>
            <a:off x="1461770" y="1661160"/>
            <a:ext cx="2326640" cy="2024339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pitchFamily="34" charset="0"/>
              </a:rPr>
              <a:t>TAY DÒ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>
            <a:fillRect/>
          </a:stretch>
        </p:blipFill>
        <p:spPr>
          <a:xfrm>
            <a:off x="4534535" y="900430"/>
            <a:ext cx="2893695" cy="3546475"/>
          </a:xfrm>
          <a:prstGeom prst="rect">
            <a:avLst/>
          </a:prstGeom>
        </p:spPr>
      </p:pic>
      <p:pic>
        <p:nvPicPr>
          <p:cNvPr id="3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6340475" y="3351530"/>
            <a:ext cx="1345565" cy="13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63105" y="1649095"/>
            <a:ext cx="11938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793698" y="1738227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220345"/>
            <a:ext cx="4984115" cy="102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9" grpId="1" animBg="1"/>
      <p:bldP spid="30" grpId="0" bldLvl="0" animBg="1"/>
      <p:bldP spid="30" grpId="1" animBg="1"/>
      <p:bldP spid="31" grpId="0" bldLvl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0" y="-635"/>
            <a:ext cx="12191365" cy="7604760"/>
            <a:chOff x="0" y="-1"/>
            <a:chExt cx="19199" cy="11976"/>
          </a:xfrm>
        </p:grpSpPr>
        <p:graphicFrame>
          <p:nvGraphicFramePr>
            <p:cNvPr id="39" name="Object 38"/>
            <p:cNvGraphicFramePr/>
            <p:nvPr/>
          </p:nvGraphicFramePr>
          <p:xfrm>
            <a:off x="0" y="0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8" r:id="rId3" imgW="7143750" imgH="7016750" progId="Paint.Picture">
                    <p:embed/>
                  </p:oleObj>
                </mc:Choice>
                <mc:Fallback>
                  <p:oleObj r:id="rId3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/>
            <p:nvPr/>
          </p:nvGraphicFramePr>
          <p:xfrm>
            <a:off x="0" y="2955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r:id="rId6" imgW="7143750" imgH="7016750" progId="Paint.Picture">
                    <p:embed/>
                  </p:oleObj>
                </mc:Choice>
                <mc:Fallback>
                  <p:oleObj r:id="rId6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2955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/>
            <p:nvPr/>
          </p:nvGraphicFramePr>
          <p:xfrm>
            <a:off x="0" y="5910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0" r:id="rId7" imgW="7143750" imgH="7016750" progId="Paint.Picture">
                    <p:embed/>
                  </p:oleObj>
                </mc:Choice>
                <mc:Fallback>
                  <p:oleObj r:id="rId7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5910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/>
            <p:nvPr/>
          </p:nvGraphicFramePr>
          <p:xfrm>
            <a:off x="0" y="8865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r:id="rId8" imgW="7143750" imgH="7016750" progId="Paint.Picture">
                    <p:embed/>
                  </p:oleObj>
                </mc:Choice>
                <mc:Fallback>
                  <p:oleObj r:id="rId8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8865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/>
            <p:nvPr/>
          </p:nvGraphicFramePr>
          <p:xfrm>
            <a:off x="3208" y="-1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2" r:id="rId9" imgW="7143750" imgH="7016750" progId="Paint.Picture">
                    <p:embed/>
                  </p:oleObj>
                </mc:Choice>
                <mc:Fallback>
                  <p:oleObj r:id="rId9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-1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/>
            <p:nvPr/>
          </p:nvGraphicFramePr>
          <p:xfrm>
            <a:off x="3208" y="2954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3" r:id="rId10" imgW="7143750" imgH="7016750" progId="Paint.Picture">
                    <p:embed/>
                  </p:oleObj>
                </mc:Choice>
                <mc:Fallback>
                  <p:oleObj r:id="rId10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2954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/>
            <p:nvPr/>
          </p:nvGraphicFramePr>
          <p:xfrm>
            <a:off x="3208" y="5909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4" r:id="rId11" imgW="7143750" imgH="7016750" progId="Paint.Picture">
                    <p:embed/>
                  </p:oleObj>
                </mc:Choice>
                <mc:Fallback>
                  <p:oleObj r:id="rId11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5909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/>
            <p:nvPr/>
          </p:nvGraphicFramePr>
          <p:xfrm>
            <a:off x="3208" y="8864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5" r:id="rId12" imgW="7143750" imgH="7016750" progId="Paint.Picture">
                    <p:embed/>
                  </p:oleObj>
                </mc:Choice>
                <mc:Fallback>
                  <p:oleObj r:id="rId12" imgW="7143750" imgH="7016750" progId="Paint.Picture">
                    <p:embed/>
                    <p:pic>
                      <p:nvPicPr>
                        <p:cNvPr id="0" name="Picture 39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8864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/>
            <p:nvPr/>
          </p:nvGraphicFramePr>
          <p:xfrm>
            <a:off x="11927" y="0"/>
            <a:ext cx="7273" cy="11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r:id="rId13" imgW="7143750" imgH="7016750" progId="Paint.Picture">
                    <p:embed/>
                  </p:oleObj>
                </mc:Choice>
                <mc:Fallback>
                  <p:oleObj r:id="rId13" imgW="7143750" imgH="7016750" progId="Paint.Picture">
                    <p:embed/>
                    <p:pic>
                      <p:nvPicPr>
                        <p:cNvPr id="0" name="Picture 10"/>
                        <p:cNvPicPr/>
                        <p:nvPr/>
                      </p:nvPicPr>
                      <p:blipFill>
                        <a:blip r:embed="rId4"/>
                        <a:srcRect l="51175" b="23818"/>
                        <a:stretch>
                          <a:fillRect/>
                        </a:stretch>
                      </p:blipFill>
                      <p:spPr>
                        <a:xfrm>
                          <a:off x="11927" y="0"/>
                          <a:ext cx="7273" cy="114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4" cstate="screen"/>
            <a:srcRect l="61026"/>
            <a:stretch>
              <a:fillRect/>
            </a:stretch>
          </p:blipFill>
          <p:spPr>
            <a:xfrm>
              <a:off x="11717" y="8329"/>
              <a:ext cx="7483" cy="2471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208280" y="126365"/>
            <a:ext cx="11834495" cy="6593205"/>
          </a:xfrm>
          <a:prstGeom prst="roundRect">
            <a:avLst>
              <a:gd name="adj" fmla="val 5090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4919219" y="540475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497205" y="1026795"/>
            <a:ext cx="1133221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rcRect l="1885" t="51415" r="34045" b="32614"/>
          <a:stretch>
            <a:fillRect/>
          </a:stretch>
        </p:blipFill>
        <p:spPr>
          <a:xfrm>
            <a:off x="2387600" y="2835910"/>
            <a:ext cx="4838065" cy="2096770"/>
          </a:xfrm>
          <a:prstGeom prst="roundRect">
            <a:avLst>
              <a:gd name="adj" fmla="val 12325"/>
            </a:avLst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0A37A2-8953-42C6-B881-3FE033617F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6" y="223896"/>
            <a:ext cx="3768607" cy="77686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014874-901A-4338-8A3E-1621BB5A2685}"/>
              </a:ext>
            </a:extLst>
          </p:cNvPr>
          <p:cNvGrpSpPr/>
          <p:nvPr/>
        </p:nvGrpSpPr>
        <p:grpSpPr>
          <a:xfrm>
            <a:off x="8418704" y="257235"/>
            <a:ext cx="2989260" cy="566479"/>
            <a:chOff x="2873170" y="138268"/>
            <a:chExt cx="4312010" cy="2310319"/>
          </a:xfrm>
        </p:grpSpPr>
        <p:sp>
          <p:nvSpPr>
            <p:cNvPr id="31" name="îṥḷíďê">
              <a:extLst>
                <a:ext uri="{FF2B5EF4-FFF2-40B4-BE49-F238E27FC236}">
                  <a16:creationId xmlns:a16="http://schemas.microsoft.com/office/drawing/2014/main" id="{A1E0CC0B-1A98-481B-A9A5-62FDCF449BFF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2104677"/>
            </a:xfrm>
            <a:prstGeom prst="roundRect">
              <a:avLst>
                <a:gd name="adj" fmla="val 37244"/>
              </a:avLst>
            </a:prstGeom>
            <a:solidFill>
              <a:schemeClr val="bg1"/>
            </a:solidFill>
            <a:ln w="53975" cap="rnd" cmpd="thickThin">
              <a:solidFill>
                <a:srgbClr val="00B0F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800" dirty="0"/>
            </a:p>
          </p:txBody>
        </p:sp>
        <p:sp>
          <p:nvSpPr>
            <p:cNvPr id="32" name="Google Shape;5317;p41">
              <a:extLst>
                <a:ext uri="{FF2B5EF4-FFF2-40B4-BE49-F238E27FC236}">
                  <a16:creationId xmlns:a16="http://schemas.microsoft.com/office/drawing/2014/main" id="{79818015-5C3F-4E8E-81F2-08DB9F8AE907}"/>
                </a:ext>
              </a:extLst>
            </p:cNvPr>
            <p:cNvSpPr txBox="1">
              <a:spLocks/>
            </p:cNvSpPr>
            <p:nvPr/>
          </p:nvSpPr>
          <p:spPr>
            <a:xfrm>
              <a:off x="3258085" y="138268"/>
              <a:ext cx="3639299" cy="1718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 defTabSz="685800">
                <a:buClr>
                  <a:prstClr val="black"/>
                </a:buClr>
              </a:pPr>
              <a:r>
                <a:rPr lang="en-US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C8E47A-0019-45CB-B037-1DD551CEEFDE}"/>
              </a:ext>
            </a:extLst>
          </p:cNvPr>
          <p:cNvCxnSpPr/>
          <p:nvPr/>
        </p:nvCxnSpPr>
        <p:spPr>
          <a:xfrm>
            <a:off x="9328014" y="1456660"/>
            <a:ext cx="1220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FCF044-BFF7-42F9-AB12-7F574BC1E9B6}"/>
              </a:ext>
            </a:extLst>
          </p:cNvPr>
          <p:cNvCxnSpPr/>
          <p:nvPr/>
        </p:nvCxnSpPr>
        <p:spPr>
          <a:xfrm>
            <a:off x="11376065" y="1446027"/>
            <a:ext cx="4214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DAE2ED-EAE4-4B3D-AAA1-3312F974C4F2}"/>
              </a:ext>
            </a:extLst>
          </p:cNvPr>
          <p:cNvCxnSpPr/>
          <p:nvPr/>
        </p:nvCxnSpPr>
        <p:spPr>
          <a:xfrm>
            <a:off x="3211031" y="3840007"/>
            <a:ext cx="10183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1B7C22-FFCF-4879-B027-A435D4BF415B}"/>
              </a:ext>
            </a:extLst>
          </p:cNvPr>
          <p:cNvCxnSpPr/>
          <p:nvPr/>
        </p:nvCxnSpPr>
        <p:spPr>
          <a:xfrm>
            <a:off x="3381153" y="4868882"/>
            <a:ext cx="712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66C2EF-A030-4895-84B3-F6B6E0004009}"/>
              </a:ext>
            </a:extLst>
          </p:cNvPr>
          <p:cNvSpPr/>
          <p:nvPr/>
        </p:nvSpPr>
        <p:spPr>
          <a:xfrm>
            <a:off x="8794871" y="2061309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B8C0A4-C592-4054-9A0A-79F0AA2F64C5}"/>
              </a:ext>
            </a:extLst>
          </p:cNvPr>
          <p:cNvSpPr/>
          <p:nvPr/>
        </p:nvSpPr>
        <p:spPr>
          <a:xfrm>
            <a:off x="8810140" y="2733675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3CFE453-E68C-4A6D-B103-DDDBAB91CE70}"/>
              </a:ext>
            </a:extLst>
          </p:cNvPr>
          <p:cNvSpPr/>
          <p:nvPr/>
        </p:nvSpPr>
        <p:spPr>
          <a:xfrm>
            <a:off x="9801724" y="2058193"/>
            <a:ext cx="748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FCF2E0C-D094-45F8-AE8A-B20C295A20D2}"/>
              </a:ext>
            </a:extLst>
          </p:cNvPr>
          <p:cNvSpPr/>
          <p:nvPr/>
        </p:nvSpPr>
        <p:spPr>
          <a:xfrm>
            <a:off x="9023849" y="2058193"/>
            <a:ext cx="4812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0BE782-237A-4D08-82DF-8E5FF1644EA1}"/>
              </a:ext>
            </a:extLst>
          </p:cNvPr>
          <p:cNvSpPr/>
          <p:nvPr/>
        </p:nvSpPr>
        <p:spPr>
          <a:xfrm>
            <a:off x="8935026" y="273367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F6A1D80-9EAF-408B-A49E-F97AE742FF01}"/>
              </a:ext>
            </a:extLst>
          </p:cNvPr>
          <p:cNvSpPr/>
          <p:nvPr/>
        </p:nvSpPr>
        <p:spPr>
          <a:xfrm>
            <a:off x="8810140" y="3404989"/>
            <a:ext cx="18389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01CAE1F-E53B-4EF2-9F4C-49EA1DE680E8}"/>
              </a:ext>
            </a:extLst>
          </p:cNvPr>
          <p:cNvSpPr/>
          <p:nvPr/>
        </p:nvSpPr>
        <p:spPr>
          <a:xfrm>
            <a:off x="9581123" y="3412334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oach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7EE9685-0172-4F8A-BE47-C251646E4B8A}"/>
              </a:ext>
            </a:extLst>
          </p:cNvPr>
          <p:cNvSpPr/>
          <p:nvPr/>
        </p:nvSpPr>
        <p:spPr>
          <a:xfrm>
            <a:off x="8810140" y="4122570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736F83B-D5E9-45EC-91F0-83ABAF45C9DC}"/>
              </a:ext>
            </a:extLst>
          </p:cNvPr>
          <p:cNvSpPr/>
          <p:nvPr/>
        </p:nvSpPr>
        <p:spPr>
          <a:xfrm>
            <a:off x="8934680" y="4120887"/>
            <a:ext cx="1140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CCD96A7-59E4-495C-9C50-FD6DA42F87F7}"/>
              </a:ext>
            </a:extLst>
          </p:cNvPr>
          <p:cNvSpPr/>
          <p:nvPr/>
        </p:nvSpPr>
        <p:spPr>
          <a:xfrm>
            <a:off x="9904465" y="4113542"/>
            <a:ext cx="4812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1"/>
          <p:bldP spid="28" grpId="1"/>
          <p:bldP spid="15" grpId="0"/>
          <p:bldP spid="16" grpId="0"/>
          <p:bldP spid="36" grpId="0"/>
          <p:bldP spid="37" grpId="0"/>
          <p:bldP spid="38" grpId="0"/>
          <p:bldP spid="40" grpId="0"/>
          <p:bldP spid="42" grpId="0"/>
          <p:bldP spid="44" grpId="0"/>
          <p:bldP spid="46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1"/>
          <p:bldP spid="28" grpId="1"/>
          <p:bldP spid="15" grpId="0"/>
          <p:bldP spid="16" grpId="0"/>
          <p:bldP spid="36" grpId="0"/>
          <p:bldP spid="37" grpId="0"/>
          <p:bldP spid="38" grpId="0"/>
          <p:bldP spid="40" grpId="0"/>
          <p:bldP spid="42" grpId="0"/>
          <p:bldP spid="44" grpId="0"/>
          <p:bldP spid="46" grpId="0"/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0" y="-635"/>
            <a:ext cx="12191365" cy="7604760"/>
            <a:chOff x="0" y="-1"/>
            <a:chExt cx="19199" cy="11976"/>
          </a:xfrm>
        </p:grpSpPr>
        <p:graphicFrame>
          <p:nvGraphicFramePr>
            <p:cNvPr id="39" name="Object 38"/>
            <p:cNvGraphicFramePr/>
            <p:nvPr/>
          </p:nvGraphicFramePr>
          <p:xfrm>
            <a:off x="0" y="0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2" r:id="rId3" imgW="7143750" imgH="7016750" progId="Paint.Picture">
                    <p:embed/>
                  </p:oleObj>
                </mc:Choice>
                <mc:Fallback>
                  <p:oleObj r:id="rId3" imgW="7143750" imgH="7016750" progId="Paint.Picture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0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/>
            <p:nvPr/>
          </p:nvGraphicFramePr>
          <p:xfrm>
            <a:off x="0" y="2955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3" r:id="rId6" imgW="7143750" imgH="7016750" progId="Paint.Picture">
                    <p:embed/>
                  </p:oleObj>
                </mc:Choice>
                <mc:Fallback>
                  <p:oleObj r:id="rId6" imgW="7143750" imgH="7016750" progId="Paint.Picture">
                    <p:embed/>
                    <p:pic>
                      <p:nvPicPr>
                        <p:cNvPr id="41" name="Object 40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2955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/>
            <p:nvPr/>
          </p:nvGraphicFramePr>
          <p:xfrm>
            <a:off x="0" y="5910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4" r:id="rId7" imgW="7143750" imgH="7016750" progId="Paint.Picture">
                    <p:embed/>
                  </p:oleObj>
                </mc:Choice>
                <mc:Fallback>
                  <p:oleObj r:id="rId7" imgW="7143750" imgH="7016750" progId="Paint.Picture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5910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/>
            <p:nvPr/>
          </p:nvGraphicFramePr>
          <p:xfrm>
            <a:off x="0" y="8865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5" r:id="rId8" imgW="7143750" imgH="7016750" progId="Paint.Picture">
                    <p:embed/>
                  </p:oleObj>
                </mc:Choice>
                <mc:Fallback>
                  <p:oleObj r:id="rId8" imgW="7143750" imgH="7016750" progId="Paint.Picture">
                    <p:embed/>
                    <p:pic>
                      <p:nvPicPr>
                        <p:cNvPr id="45" name="Object 44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0" y="8865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7" name="Object 46"/>
            <p:cNvGraphicFramePr/>
            <p:nvPr/>
          </p:nvGraphicFramePr>
          <p:xfrm>
            <a:off x="3208" y="-1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6" r:id="rId9" imgW="7143750" imgH="7016750" progId="Paint.Picture">
                    <p:embed/>
                  </p:oleObj>
                </mc:Choice>
                <mc:Fallback>
                  <p:oleObj r:id="rId9" imgW="7143750" imgH="7016750" progId="Paint.Picture">
                    <p:embed/>
                    <p:pic>
                      <p:nvPicPr>
                        <p:cNvPr id="47" name="Object 46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-1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48"/>
            <p:cNvGraphicFramePr/>
            <p:nvPr/>
          </p:nvGraphicFramePr>
          <p:xfrm>
            <a:off x="3208" y="2954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7" r:id="rId10" imgW="7143750" imgH="7016750" progId="Paint.Picture">
                    <p:embed/>
                  </p:oleObj>
                </mc:Choice>
                <mc:Fallback>
                  <p:oleObj r:id="rId10" imgW="7143750" imgH="7016750" progId="Paint.Picture">
                    <p:embed/>
                    <p:pic>
                      <p:nvPicPr>
                        <p:cNvPr id="49" name="Object 48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2954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/>
            <p:nvPr/>
          </p:nvGraphicFramePr>
          <p:xfrm>
            <a:off x="3208" y="5909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8" r:id="rId11" imgW="7143750" imgH="7016750" progId="Paint.Picture">
                    <p:embed/>
                  </p:oleObj>
                </mc:Choice>
                <mc:Fallback>
                  <p:oleObj r:id="rId11" imgW="7143750" imgH="7016750" progId="Paint.Picture">
                    <p:embed/>
                    <p:pic>
                      <p:nvPicPr>
                        <p:cNvPr id="51" name="Object 50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5909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/>
            <p:cNvGraphicFramePr/>
            <p:nvPr/>
          </p:nvGraphicFramePr>
          <p:xfrm>
            <a:off x="3208" y="8864"/>
            <a:ext cx="8719" cy="3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79" r:id="rId12" imgW="7143750" imgH="7016750" progId="Paint.Picture">
                    <p:embed/>
                  </p:oleObj>
                </mc:Choice>
                <mc:Fallback>
                  <p:oleObj r:id="rId12" imgW="7143750" imgH="7016750" progId="Paint.Picture">
                    <p:embed/>
                    <p:pic>
                      <p:nvPicPr>
                        <p:cNvPr id="4" name="Object 3"/>
                        <p:cNvPicPr/>
                        <p:nvPr/>
                      </p:nvPicPr>
                      <p:blipFill>
                        <a:blip r:embed="rId4"/>
                        <a:srcRect l="3642" t="3235" r="36264" b="75938"/>
                        <a:stretch>
                          <a:fillRect/>
                        </a:stretch>
                      </p:blipFill>
                      <p:spPr>
                        <a:xfrm>
                          <a:off x="3208" y="8864"/>
                          <a:ext cx="8719" cy="3110"/>
                        </a:xfrm>
                        <a:prstGeom prst="rect">
                          <a:avLst/>
                        </a:prstGeom>
                        <a:blipFill>
                          <a:blip r:embed="rId5"/>
                          <a:tile tx="0" ty="0" sx="100000" sy="100000" flip="none" algn="tl"/>
                        </a:blip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/>
            <p:nvPr/>
          </p:nvGraphicFramePr>
          <p:xfrm>
            <a:off x="11927" y="0"/>
            <a:ext cx="7273" cy="114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80" r:id="rId13" imgW="7143750" imgH="7016750" progId="Paint.Picture">
                    <p:embed/>
                  </p:oleObj>
                </mc:Choice>
                <mc:Fallback>
                  <p:oleObj r:id="rId13" imgW="7143750" imgH="7016750" progId="Paint.Picture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4"/>
                        <a:srcRect l="51175" b="23818"/>
                        <a:stretch>
                          <a:fillRect/>
                        </a:stretch>
                      </p:blipFill>
                      <p:spPr>
                        <a:xfrm>
                          <a:off x="11927" y="0"/>
                          <a:ext cx="7273" cy="114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14" cstate="screen"/>
            <a:srcRect l="61026"/>
            <a:stretch>
              <a:fillRect/>
            </a:stretch>
          </p:blipFill>
          <p:spPr>
            <a:xfrm>
              <a:off x="11717" y="8329"/>
              <a:ext cx="7483" cy="2471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208280" y="126365"/>
            <a:ext cx="11834495" cy="6593205"/>
          </a:xfrm>
          <a:prstGeom prst="roundRect">
            <a:avLst>
              <a:gd name="adj" fmla="val 5090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4919219" y="540475"/>
            <a:ext cx="248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497205" y="1026795"/>
            <a:ext cx="1133221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pPr algn="just"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rcRect l="1885" t="51415" r="34045" b="32614"/>
          <a:stretch>
            <a:fillRect/>
          </a:stretch>
        </p:blipFill>
        <p:spPr>
          <a:xfrm>
            <a:off x="2387600" y="2835910"/>
            <a:ext cx="4838065" cy="2096770"/>
          </a:xfrm>
          <a:prstGeom prst="roundRect">
            <a:avLst>
              <a:gd name="adj" fmla="val 12325"/>
            </a:avLst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2D4C0F8-E0E3-421D-9ACA-9AAD322A1315}"/>
              </a:ext>
            </a:extLst>
          </p:cNvPr>
          <p:cNvGrpSpPr/>
          <p:nvPr/>
        </p:nvGrpSpPr>
        <p:grpSpPr>
          <a:xfrm>
            <a:off x="349075" y="240654"/>
            <a:ext cx="3242661" cy="542981"/>
            <a:chOff x="2873170" y="291776"/>
            <a:chExt cx="4312010" cy="2113919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0E39E9D2-E216-43F3-A136-210F96B74B36}"/>
                </a:ext>
              </a:extLst>
            </p:cNvPr>
            <p:cNvSpPr/>
            <p:nvPr/>
          </p:nvSpPr>
          <p:spPr bwMode="auto">
            <a:xfrm>
              <a:off x="2873170" y="301018"/>
              <a:ext cx="4312010" cy="2104677"/>
            </a:xfrm>
            <a:prstGeom prst="roundRect">
              <a:avLst>
                <a:gd name="adj" fmla="val 37244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800" dirty="0"/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BF0CCD37-2462-4566-9C3B-7A78FE6D4F56}"/>
                </a:ext>
              </a:extLst>
            </p:cNvPr>
            <p:cNvSpPr txBox="1">
              <a:spLocks/>
            </p:cNvSpPr>
            <p:nvPr/>
          </p:nvSpPr>
          <p:spPr>
            <a:xfrm>
              <a:off x="3143029" y="291776"/>
              <a:ext cx="3861448" cy="2042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 defTabSz="685800">
                <a:buClr>
                  <a:prstClr val="black"/>
                </a:buClr>
              </a:pPr>
              <a:r>
                <a:rPr lang="vi-VN" dirty="0">
                  <a:solidFill>
                    <a:srgbClr val="FFC000"/>
                  </a:solidFill>
                  <a:latin typeface="+mj-lt"/>
                  <a:cs typeface="Calibri" panose="020F0502020204030204" pitchFamily="34" charset="0"/>
                </a:rPr>
                <a:t>Cùng chia đoạn</a:t>
              </a:r>
              <a:endParaRPr lang="en-US" dirty="0">
                <a:solidFill>
                  <a:srgbClr val="FFC000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61DA9DB7-F11E-4DEC-A9A1-4C1928178310}"/>
              </a:ext>
            </a:extLst>
          </p:cNvPr>
          <p:cNvSpPr/>
          <p:nvPr/>
        </p:nvSpPr>
        <p:spPr>
          <a:xfrm>
            <a:off x="446405" y="1100455"/>
            <a:ext cx="11517630" cy="1663065"/>
          </a:xfrm>
          <a:prstGeom prst="roundRect">
            <a:avLst>
              <a:gd name="adj" fmla="val 7313"/>
            </a:avLst>
          </a:prstGeom>
          <a:noFill/>
          <a:ln w="38100">
            <a:solidFill>
              <a:srgbClr val="EA9617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so1">
            <a:extLst>
              <a:ext uri="{FF2B5EF4-FFF2-40B4-BE49-F238E27FC236}">
                <a16:creationId xmlns:a16="http://schemas.microsoft.com/office/drawing/2014/main" id="{85E0039C-3870-46AD-ABCA-1B529B3E27C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349" y="800100"/>
            <a:ext cx="533400" cy="773430"/>
          </a:xfrm>
          <a:prstGeom prst="rect">
            <a:avLst/>
          </a:prstGeom>
        </p:spPr>
      </p:pic>
      <p:pic>
        <p:nvPicPr>
          <p:cNvPr id="24" name="Picture 23" descr="9.2">
            <a:extLst>
              <a:ext uri="{FF2B5EF4-FFF2-40B4-BE49-F238E27FC236}">
                <a16:creationId xmlns:a16="http://schemas.microsoft.com/office/drawing/2014/main" id="{9468483D-485C-441D-8C0A-C12740C39A9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2710" y="3335655"/>
            <a:ext cx="674370" cy="841375"/>
          </a:xfrm>
          <a:prstGeom prst="rect">
            <a:avLst/>
          </a:prstGeom>
        </p:spPr>
      </p:pic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C857C496-6182-48BC-BCFD-0591C3FB1959}"/>
              </a:ext>
            </a:extLst>
          </p:cNvPr>
          <p:cNvSpPr/>
          <p:nvPr/>
        </p:nvSpPr>
        <p:spPr>
          <a:xfrm>
            <a:off x="2037080" y="2803525"/>
            <a:ext cx="5403215" cy="2110105"/>
          </a:xfrm>
          <a:prstGeom prst="roundRect">
            <a:avLst>
              <a:gd name="adj" fmla="val 7313"/>
            </a:avLst>
          </a:prstGeom>
          <a:noFill/>
          <a:ln w="38100">
            <a:solidFill>
              <a:srgbClr val="FF2D4E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1">
            <a:extLst>
              <a:ext uri="{FF2B5EF4-FFF2-40B4-BE49-F238E27FC236}">
                <a16:creationId xmlns:a16="http://schemas.microsoft.com/office/drawing/2014/main" id="{35D626C4-68E9-4A03-B3BC-94E0E77AA960}"/>
              </a:ext>
            </a:extLst>
          </p:cNvPr>
          <p:cNvSpPr/>
          <p:nvPr/>
        </p:nvSpPr>
        <p:spPr>
          <a:xfrm>
            <a:off x="541655" y="4953635"/>
            <a:ext cx="11288395" cy="1262380"/>
          </a:xfrm>
          <a:prstGeom prst="roundRect">
            <a:avLst>
              <a:gd name="adj" fmla="val 7313"/>
            </a:avLst>
          </a:prstGeom>
          <a:noFill/>
          <a:ln w="38100">
            <a:solidFill>
              <a:srgbClr val="0070C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9.3">
            <a:extLst>
              <a:ext uri="{FF2B5EF4-FFF2-40B4-BE49-F238E27FC236}">
                <a16:creationId xmlns:a16="http://schemas.microsoft.com/office/drawing/2014/main" id="{1E4E5A59-9750-440D-9606-FF595ADC741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359" y="4641720"/>
            <a:ext cx="702310" cy="84912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C07A84E-C361-4447-82B7-75B7F62A3408}"/>
              </a:ext>
            </a:extLst>
          </p:cNvPr>
          <p:cNvGrpSpPr/>
          <p:nvPr/>
        </p:nvGrpSpPr>
        <p:grpSpPr>
          <a:xfrm>
            <a:off x="8319253" y="219540"/>
            <a:ext cx="3280868" cy="518319"/>
            <a:chOff x="2873170" y="83854"/>
            <a:chExt cx="4572980" cy="2364733"/>
          </a:xfrm>
        </p:grpSpPr>
        <p:sp>
          <p:nvSpPr>
            <p:cNvPr id="32" name="îṥḷíďê">
              <a:extLst>
                <a:ext uri="{FF2B5EF4-FFF2-40B4-BE49-F238E27FC236}">
                  <a16:creationId xmlns:a16="http://schemas.microsoft.com/office/drawing/2014/main" id="{9ABA16C2-6379-4241-8D5E-ECCE125F287B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2104677"/>
            </a:xfrm>
            <a:prstGeom prst="roundRect">
              <a:avLst>
                <a:gd name="adj" fmla="val 37244"/>
              </a:avLst>
            </a:prstGeom>
            <a:solidFill>
              <a:schemeClr val="bg1"/>
            </a:solidFill>
            <a:ln w="53975" cap="rnd" cmpd="thickThin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2800" dirty="0"/>
            </a:p>
          </p:txBody>
        </p:sp>
        <p:sp>
          <p:nvSpPr>
            <p:cNvPr id="33" name="Google Shape;5317;p41">
              <a:extLst>
                <a:ext uri="{FF2B5EF4-FFF2-40B4-BE49-F238E27FC236}">
                  <a16:creationId xmlns:a16="http://schemas.microsoft.com/office/drawing/2014/main" id="{BACF74AF-6BAA-4D41-B5C2-9E287C2B81F5}"/>
                </a:ext>
              </a:extLst>
            </p:cNvPr>
            <p:cNvSpPr txBox="1">
              <a:spLocks/>
            </p:cNvSpPr>
            <p:nvPr/>
          </p:nvSpPr>
          <p:spPr>
            <a:xfrm>
              <a:off x="3067246" y="83854"/>
              <a:ext cx="4378904" cy="2042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algn="l" defTabSz="685800">
                <a:buClr>
                  <a:prstClr val="black"/>
                </a:buClr>
              </a:pP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endPara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5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1"/>
          <p:bldP spid="28" grpId="1"/>
          <p:bldP spid="21" grpId="0" animBg="1"/>
          <p:bldP spid="21" grpId="1" animBg="1"/>
          <p:bldP spid="25" grpId="0" animBg="1"/>
          <p:bldP spid="25" grpId="1" animBg="1"/>
          <p:bldP spid="26" grpId="0" bldLvl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5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1"/>
          <p:bldP spid="28" grpId="1"/>
          <p:bldP spid="21" grpId="0" animBg="1"/>
          <p:bldP spid="21" grpId="1" animBg="1"/>
          <p:bldP spid="25" grpId="0" animBg="1"/>
          <p:bldP spid="25" grpId="1" animBg="1"/>
          <p:bldP spid="26" grpId="0" bldLvl="0" animBg="1"/>
          <p:bldP spid="2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34</TotalTime>
  <Words>686</Words>
  <Application>Microsoft Office PowerPoint</Application>
  <PresentationFormat>Widescreen</PresentationFormat>
  <Paragraphs>107</Paragraphs>
  <Slides>24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</vt:lpstr>
      <vt:lpstr>Arial</vt:lpstr>
      <vt:lpstr>Calibri</vt:lpstr>
      <vt:lpstr>Gloria Hallelujah</vt:lpstr>
      <vt:lpstr>HP001 4 hàng</vt:lpstr>
      <vt:lpstr>iCiel Cadena</vt:lpstr>
      <vt:lpstr>Quicksand Medium</vt:lpstr>
      <vt:lpstr>SVN-Adam Gorry</vt:lpstr>
      <vt:lpstr>Times New Roman</vt:lpstr>
      <vt:lpstr>字魂36号-正文宋楷</vt:lpstr>
      <vt:lpstr>字魂70号-灵悦黑体</vt:lpstr>
      <vt:lpstr>第一PPT，www.1ppt.com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第一PPT模板网-WWW.1PPT.COM</dc:creator>
  <cp:keywords>第一PPT模板网-WWW.1PPT.COM</cp:keywords>
  <dc:description>www.1ppt.com</dc:description>
  <cp:lastModifiedBy>Thuy</cp:lastModifiedBy>
  <cp:revision>80</cp:revision>
  <dcterms:created xsi:type="dcterms:W3CDTF">2017-09-10T07:00:00Z</dcterms:created>
  <dcterms:modified xsi:type="dcterms:W3CDTF">2021-12-16T14:11:32Z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A0F0B99530BE42CAAB4512D29008517C</vt:lpwstr>
  </property>
  <property fmtid="{D5CDD505-2E9C-101B-9397-08002B2CF9AE}" pid="3" name="KSOProductBuildVer">
    <vt:lpwstr>1033-11.2.0.10323</vt:lpwstr>
  </property>
</Properties>
</file>